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63" r:id="rId2"/>
    <p:sldId id="260" r:id="rId3"/>
    <p:sldId id="264" r:id="rId4"/>
    <p:sldId id="268" r:id="rId5"/>
    <p:sldId id="271" r:id="rId6"/>
    <p:sldId id="258" r:id="rId7"/>
    <p:sldId id="266" r:id="rId8"/>
    <p:sldId id="277" r:id="rId9"/>
    <p:sldId id="278" r:id="rId10"/>
    <p:sldId id="279" r:id="rId11"/>
    <p:sldId id="280" r:id="rId12"/>
    <p:sldId id="269" r:id="rId13"/>
    <p:sldId id="261" r:id="rId14"/>
    <p:sldId id="262" r:id="rId15"/>
    <p:sldId id="28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AD1D9F-20C1-4F8D-82DF-031239D7E21E}" v="866" dt="2019-07-18T12:46:32.6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gnur Thomsen" userId="7a82369accb4a42e" providerId="LiveId" clId="{70AD1D9F-20C1-4F8D-82DF-031239D7E21E}"/>
    <pc:docChg chg="undo custSel addSld delSld modSld sldOrd delMainMaster">
      <pc:chgData name="Vagnur Thomsen" userId="7a82369accb4a42e" providerId="LiveId" clId="{70AD1D9F-20C1-4F8D-82DF-031239D7E21E}" dt="2019-07-18T12:46:32.633" v="3650"/>
      <pc:docMkLst>
        <pc:docMk/>
      </pc:docMkLst>
      <pc:sldChg chg="addSp delSp modSp del delAnim">
        <pc:chgData name="Vagnur Thomsen" userId="7a82369accb4a42e" providerId="LiveId" clId="{70AD1D9F-20C1-4F8D-82DF-031239D7E21E}" dt="2019-07-17T09:33:22.532" v="640" actId="2696"/>
        <pc:sldMkLst>
          <pc:docMk/>
          <pc:sldMk cId="339563072" sldId="256"/>
        </pc:sldMkLst>
        <pc:spChg chg="del">
          <ac:chgData name="Vagnur Thomsen" userId="7a82369accb4a42e" providerId="LiveId" clId="{70AD1D9F-20C1-4F8D-82DF-031239D7E21E}" dt="2019-07-17T08:30:51.534" v="90" actId="478"/>
          <ac:spMkLst>
            <pc:docMk/>
            <pc:sldMk cId="339563072" sldId="256"/>
            <ac:spMk id="3" creationId="{92DBBA73-94B8-42BF-A3E9-B87931FA8F3F}"/>
          </ac:spMkLst>
        </pc:spChg>
        <pc:spChg chg="mod">
          <ac:chgData name="Vagnur Thomsen" userId="7a82369accb4a42e" providerId="LiveId" clId="{70AD1D9F-20C1-4F8D-82DF-031239D7E21E}" dt="2019-07-17T08:37:48.073" v="253" actId="14100"/>
          <ac:spMkLst>
            <pc:docMk/>
            <pc:sldMk cId="339563072" sldId="256"/>
            <ac:spMk id="5" creationId="{268AFA72-E8DC-4A1B-AFF4-AD18C611798D}"/>
          </ac:spMkLst>
        </pc:spChg>
        <pc:spChg chg="add del mod">
          <ac:chgData name="Vagnur Thomsen" userId="7a82369accb4a42e" providerId="LiveId" clId="{70AD1D9F-20C1-4F8D-82DF-031239D7E21E}" dt="2019-07-17T08:35:52.922" v="232" actId="11529"/>
          <ac:spMkLst>
            <pc:docMk/>
            <pc:sldMk cId="339563072" sldId="256"/>
            <ac:spMk id="8" creationId="{DFC6DB40-D017-4A0F-A5C5-D4270D136B3F}"/>
          </ac:spMkLst>
        </pc:spChg>
        <pc:spChg chg="mod">
          <ac:chgData name="Vagnur Thomsen" userId="7a82369accb4a42e" providerId="LiveId" clId="{70AD1D9F-20C1-4F8D-82DF-031239D7E21E}" dt="2019-07-17T08:33:43.608" v="211" actId="14100"/>
          <ac:spMkLst>
            <pc:docMk/>
            <pc:sldMk cId="339563072" sldId="256"/>
            <ac:spMk id="12" creationId="{3A4C8B6B-A400-4936-8361-DC0FE00D476B}"/>
          </ac:spMkLst>
        </pc:spChg>
        <pc:spChg chg="mod">
          <ac:chgData name="Vagnur Thomsen" userId="7a82369accb4a42e" providerId="LiveId" clId="{70AD1D9F-20C1-4F8D-82DF-031239D7E21E}" dt="2019-07-17T08:34:27.887" v="220" actId="14100"/>
          <ac:spMkLst>
            <pc:docMk/>
            <pc:sldMk cId="339563072" sldId="256"/>
            <ac:spMk id="16" creationId="{B114A5CF-3235-43B1-9998-1ACFA090EC5A}"/>
          </ac:spMkLst>
        </pc:spChg>
        <pc:spChg chg="mod">
          <ac:chgData name="Vagnur Thomsen" userId="7a82369accb4a42e" providerId="LiveId" clId="{70AD1D9F-20C1-4F8D-82DF-031239D7E21E}" dt="2019-07-17T08:34:05.813" v="214" actId="1076"/>
          <ac:spMkLst>
            <pc:docMk/>
            <pc:sldMk cId="339563072" sldId="256"/>
            <ac:spMk id="18" creationId="{6F79F552-E4CA-4E0E-8778-642A4A0DAFF9}"/>
          </ac:spMkLst>
        </pc:spChg>
        <pc:spChg chg="mod">
          <ac:chgData name="Vagnur Thomsen" userId="7a82369accb4a42e" providerId="LiveId" clId="{70AD1D9F-20C1-4F8D-82DF-031239D7E21E}" dt="2019-07-17T08:38:23.760" v="258" actId="1076"/>
          <ac:spMkLst>
            <pc:docMk/>
            <pc:sldMk cId="339563072" sldId="256"/>
            <ac:spMk id="19" creationId="{A1012354-66C0-49D3-B365-6D005A028F06}"/>
          </ac:spMkLst>
        </pc:spChg>
        <pc:spChg chg="mod">
          <ac:chgData name="Vagnur Thomsen" userId="7a82369accb4a42e" providerId="LiveId" clId="{70AD1D9F-20C1-4F8D-82DF-031239D7E21E}" dt="2019-07-17T08:34:07.438" v="215" actId="1076"/>
          <ac:spMkLst>
            <pc:docMk/>
            <pc:sldMk cId="339563072" sldId="256"/>
            <ac:spMk id="20" creationId="{C13DCBA0-AAAF-410B-8D25-EA63442C4096}"/>
          </ac:spMkLst>
        </pc:spChg>
        <pc:spChg chg="del">
          <ac:chgData name="Vagnur Thomsen" userId="7a82369accb4a42e" providerId="LiveId" clId="{70AD1D9F-20C1-4F8D-82DF-031239D7E21E}" dt="2019-07-17T08:30:05.477" v="80" actId="478"/>
          <ac:spMkLst>
            <pc:docMk/>
            <pc:sldMk cId="339563072" sldId="256"/>
            <ac:spMk id="21" creationId="{9A5ED031-9C5D-4619-B10B-297B21CA94ED}"/>
          </ac:spMkLst>
        </pc:spChg>
        <pc:spChg chg="del mod">
          <ac:chgData name="Vagnur Thomsen" userId="7a82369accb4a42e" providerId="LiveId" clId="{70AD1D9F-20C1-4F8D-82DF-031239D7E21E}" dt="2019-07-17T08:29:46.980" v="75" actId="478"/>
          <ac:spMkLst>
            <pc:docMk/>
            <pc:sldMk cId="339563072" sldId="256"/>
            <ac:spMk id="22" creationId="{F00EA6FE-CBB6-4D58-9179-35C3FF3E37D8}"/>
          </ac:spMkLst>
        </pc:spChg>
        <pc:spChg chg="del mod">
          <ac:chgData name="Vagnur Thomsen" userId="7a82369accb4a42e" providerId="LiveId" clId="{70AD1D9F-20C1-4F8D-82DF-031239D7E21E}" dt="2019-07-17T08:29:51.495" v="79"/>
          <ac:spMkLst>
            <pc:docMk/>
            <pc:sldMk cId="339563072" sldId="256"/>
            <ac:spMk id="23" creationId="{6CAB1BE4-F733-4ECA-9F02-9563AB5BB1DA}"/>
          </ac:spMkLst>
        </pc:spChg>
        <pc:spChg chg="mod">
          <ac:chgData name="Vagnur Thomsen" userId="7a82369accb4a42e" providerId="LiveId" clId="{70AD1D9F-20C1-4F8D-82DF-031239D7E21E}" dt="2019-07-17T08:31:14.216" v="94" actId="1076"/>
          <ac:spMkLst>
            <pc:docMk/>
            <pc:sldMk cId="339563072" sldId="256"/>
            <ac:spMk id="24" creationId="{D211EF03-C9B7-4746-BF65-8B3D06F68953}"/>
          </ac:spMkLst>
        </pc:spChg>
        <pc:spChg chg="mod">
          <ac:chgData name="Vagnur Thomsen" userId="7a82369accb4a42e" providerId="LiveId" clId="{70AD1D9F-20C1-4F8D-82DF-031239D7E21E}" dt="2019-07-17T08:25:14.673" v="63" actId="20577"/>
          <ac:spMkLst>
            <pc:docMk/>
            <pc:sldMk cId="339563072" sldId="256"/>
            <ac:spMk id="27" creationId="{DE6CD75F-82BC-47C2-883D-1A4E0BB32821}"/>
          </ac:spMkLst>
        </pc:spChg>
        <pc:spChg chg="mod">
          <ac:chgData name="Vagnur Thomsen" userId="7a82369accb4a42e" providerId="LiveId" clId="{70AD1D9F-20C1-4F8D-82DF-031239D7E21E}" dt="2019-07-17T08:34:25.247" v="219" actId="1076"/>
          <ac:spMkLst>
            <pc:docMk/>
            <pc:sldMk cId="339563072" sldId="256"/>
            <ac:spMk id="29" creationId="{18EF86B9-9799-4A8F-ABE7-7CD0B37FFE90}"/>
          </ac:spMkLst>
        </pc:spChg>
        <pc:spChg chg="mod">
          <ac:chgData name="Vagnur Thomsen" userId="7a82369accb4a42e" providerId="LiveId" clId="{70AD1D9F-20C1-4F8D-82DF-031239D7E21E}" dt="2019-07-17T08:34:17.186" v="217" actId="14100"/>
          <ac:spMkLst>
            <pc:docMk/>
            <pc:sldMk cId="339563072" sldId="256"/>
            <ac:spMk id="30" creationId="{C385E3A3-6BA8-4584-8EC3-0F98528E4104}"/>
          </ac:spMkLst>
        </pc:spChg>
        <pc:spChg chg="mod">
          <ac:chgData name="Vagnur Thomsen" userId="7a82369accb4a42e" providerId="LiveId" clId="{70AD1D9F-20C1-4F8D-82DF-031239D7E21E}" dt="2019-07-17T08:34:34.432" v="222" actId="14100"/>
          <ac:spMkLst>
            <pc:docMk/>
            <pc:sldMk cId="339563072" sldId="256"/>
            <ac:spMk id="31" creationId="{C2AA7F8D-42AF-449C-B596-C06B1DC7C2DA}"/>
          </ac:spMkLst>
        </pc:spChg>
        <pc:spChg chg="mod">
          <ac:chgData name="Vagnur Thomsen" userId="7a82369accb4a42e" providerId="LiveId" clId="{70AD1D9F-20C1-4F8D-82DF-031239D7E21E}" dt="2019-07-17T08:31:07.811" v="93" actId="1076"/>
          <ac:spMkLst>
            <pc:docMk/>
            <pc:sldMk cId="339563072" sldId="256"/>
            <ac:spMk id="33" creationId="{45613298-260A-4E05-AADE-CE54754333E5}"/>
          </ac:spMkLst>
        </pc:spChg>
        <pc:spChg chg="mod">
          <ac:chgData name="Vagnur Thomsen" userId="7a82369accb4a42e" providerId="LiveId" clId="{70AD1D9F-20C1-4F8D-82DF-031239D7E21E}" dt="2019-07-17T08:33:51.618" v="213" actId="1076"/>
          <ac:spMkLst>
            <pc:docMk/>
            <pc:sldMk cId="339563072" sldId="256"/>
            <ac:spMk id="34" creationId="{AF805826-9587-4A0C-9872-3B4416317493}"/>
          </ac:spMkLst>
        </pc:spChg>
        <pc:spChg chg="mod">
          <ac:chgData name="Vagnur Thomsen" userId="7a82369accb4a42e" providerId="LiveId" clId="{70AD1D9F-20C1-4F8D-82DF-031239D7E21E}" dt="2019-07-17T08:33:48.168" v="212" actId="1076"/>
          <ac:spMkLst>
            <pc:docMk/>
            <pc:sldMk cId="339563072" sldId="256"/>
            <ac:spMk id="35" creationId="{0B146544-37A1-4BEC-8E14-0B97E6D7E780}"/>
          </ac:spMkLst>
        </pc:spChg>
        <pc:spChg chg="del">
          <ac:chgData name="Vagnur Thomsen" userId="7a82369accb4a42e" providerId="LiveId" clId="{70AD1D9F-20C1-4F8D-82DF-031239D7E21E}" dt="2019-07-17T08:30:18.044" v="81" actId="478"/>
          <ac:spMkLst>
            <pc:docMk/>
            <pc:sldMk cId="339563072" sldId="256"/>
            <ac:spMk id="39" creationId="{CDC0FE05-7720-4B71-86EB-FDD0602A5116}"/>
          </ac:spMkLst>
        </pc:spChg>
        <pc:spChg chg="del">
          <ac:chgData name="Vagnur Thomsen" userId="7a82369accb4a42e" providerId="LiveId" clId="{70AD1D9F-20C1-4F8D-82DF-031239D7E21E}" dt="2019-07-17T08:30:18.044" v="81" actId="478"/>
          <ac:spMkLst>
            <pc:docMk/>
            <pc:sldMk cId="339563072" sldId="256"/>
            <ac:spMk id="41" creationId="{DAC9CBF5-F155-44FA-A83E-CA4847F9FECF}"/>
          </ac:spMkLst>
        </pc:spChg>
        <pc:spChg chg="del">
          <ac:chgData name="Vagnur Thomsen" userId="7a82369accb4a42e" providerId="LiveId" clId="{70AD1D9F-20C1-4F8D-82DF-031239D7E21E}" dt="2019-07-17T08:30:32.757" v="85" actId="478"/>
          <ac:spMkLst>
            <pc:docMk/>
            <pc:sldMk cId="339563072" sldId="256"/>
            <ac:spMk id="43" creationId="{DE4F7C8C-9AE9-476A-88D1-8EC61E9CBDA6}"/>
          </ac:spMkLst>
        </pc:spChg>
        <pc:spChg chg="del">
          <ac:chgData name="Vagnur Thomsen" userId="7a82369accb4a42e" providerId="LiveId" clId="{70AD1D9F-20C1-4F8D-82DF-031239D7E21E}" dt="2019-07-17T08:30:18.044" v="81" actId="478"/>
          <ac:spMkLst>
            <pc:docMk/>
            <pc:sldMk cId="339563072" sldId="256"/>
            <ac:spMk id="44" creationId="{6F545849-6535-4A47-9FFF-053793EC52FF}"/>
          </ac:spMkLst>
        </pc:spChg>
        <pc:spChg chg="del">
          <ac:chgData name="Vagnur Thomsen" userId="7a82369accb4a42e" providerId="LiveId" clId="{70AD1D9F-20C1-4F8D-82DF-031239D7E21E}" dt="2019-07-17T08:30:18.044" v="81" actId="478"/>
          <ac:spMkLst>
            <pc:docMk/>
            <pc:sldMk cId="339563072" sldId="256"/>
            <ac:spMk id="45" creationId="{9E7B9147-7DFD-46D9-B63C-B489CAC95A3D}"/>
          </ac:spMkLst>
        </pc:spChg>
        <pc:spChg chg="mod">
          <ac:chgData name="Vagnur Thomsen" userId="7a82369accb4a42e" providerId="LiveId" clId="{70AD1D9F-20C1-4F8D-82DF-031239D7E21E}" dt="2019-07-17T08:20:24.841" v="27" actId="1076"/>
          <ac:spMkLst>
            <pc:docMk/>
            <pc:sldMk cId="339563072" sldId="256"/>
            <ac:spMk id="49" creationId="{9F16335B-D155-4D25-A243-85CDCE3E9C0C}"/>
          </ac:spMkLst>
        </pc:spChg>
        <pc:spChg chg="mod">
          <ac:chgData name="Vagnur Thomsen" userId="7a82369accb4a42e" providerId="LiveId" clId="{70AD1D9F-20C1-4F8D-82DF-031239D7E21E}" dt="2019-07-17T08:20:07.457" v="21" actId="1076"/>
          <ac:spMkLst>
            <pc:docMk/>
            <pc:sldMk cId="339563072" sldId="256"/>
            <ac:spMk id="50" creationId="{39C326A6-18D6-4E94-9906-F9903EA7569C}"/>
          </ac:spMkLst>
        </pc:spChg>
        <pc:spChg chg="del">
          <ac:chgData name="Vagnur Thomsen" userId="7a82369accb4a42e" providerId="LiveId" clId="{70AD1D9F-20C1-4F8D-82DF-031239D7E21E}" dt="2019-07-17T08:19:53.726" v="16" actId="478"/>
          <ac:spMkLst>
            <pc:docMk/>
            <pc:sldMk cId="339563072" sldId="256"/>
            <ac:spMk id="51" creationId="{0E805E72-987C-44BC-AC4F-3E90712F5E5A}"/>
          </ac:spMkLst>
        </pc:spChg>
        <pc:spChg chg="del">
          <ac:chgData name="Vagnur Thomsen" userId="7a82369accb4a42e" providerId="LiveId" clId="{70AD1D9F-20C1-4F8D-82DF-031239D7E21E}" dt="2019-07-17T08:19:53.726" v="16" actId="478"/>
          <ac:spMkLst>
            <pc:docMk/>
            <pc:sldMk cId="339563072" sldId="256"/>
            <ac:spMk id="52" creationId="{A8178C46-ABC2-42AE-A97D-D54799575699}"/>
          </ac:spMkLst>
        </pc:spChg>
        <pc:spChg chg="del mod">
          <ac:chgData name="Vagnur Thomsen" userId="7a82369accb4a42e" providerId="LiveId" clId="{70AD1D9F-20C1-4F8D-82DF-031239D7E21E}" dt="2019-07-17T08:20:17.080" v="24" actId="478"/>
          <ac:spMkLst>
            <pc:docMk/>
            <pc:sldMk cId="339563072" sldId="256"/>
            <ac:spMk id="53" creationId="{8D0C18D5-7AD4-4EDF-B006-642BF3B21EA8}"/>
          </ac:spMkLst>
        </pc:spChg>
        <pc:spChg chg="mod">
          <ac:chgData name="Vagnur Thomsen" userId="7a82369accb4a42e" providerId="LiveId" clId="{70AD1D9F-20C1-4F8D-82DF-031239D7E21E}" dt="2019-07-17T08:20:04.521" v="20" actId="14100"/>
          <ac:spMkLst>
            <pc:docMk/>
            <pc:sldMk cId="339563072" sldId="256"/>
            <ac:spMk id="54" creationId="{E2A7FC00-2694-4C0E-AF36-A5B855BA6FC5}"/>
          </ac:spMkLst>
        </pc:spChg>
        <pc:spChg chg="del">
          <ac:chgData name="Vagnur Thomsen" userId="7a82369accb4a42e" providerId="LiveId" clId="{70AD1D9F-20C1-4F8D-82DF-031239D7E21E}" dt="2019-07-17T08:19:53.726" v="16" actId="478"/>
          <ac:spMkLst>
            <pc:docMk/>
            <pc:sldMk cId="339563072" sldId="256"/>
            <ac:spMk id="55" creationId="{0AE2827D-DA8E-4F3E-A350-65841CDD8AF0}"/>
          </ac:spMkLst>
        </pc:spChg>
        <pc:spChg chg="add mod">
          <ac:chgData name="Vagnur Thomsen" userId="7a82369accb4a42e" providerId="LiveId" clId="{70AD1D9F-20C1-4F8D-82DF-031239D7E21E}" dt="2019-07-17T08:30:30.211" v="84" actId="1076"/>
          <ac:spMkLst>
            <pc:docMk/>
            <pc:sldMk cId="339563072" sldId="256"/>
            <ac:spMk id="55" creationId="{AE4AEEC1-DA21-4398-8CDC-73B58A63B377}"/>
          </ac:spMkLst>
        </pc:spChg>
        <pc:spChg chg="add mod">
          <ac:chgData name="Vagnur Thomsen" userId="7a82369accb4a42e" providerId="LiveId" clId="{70AD1D9F-20C1-4F8D-82DF-031239D7E21E}" dt="2019-07-17T08:31:04.140" v="92" actId="1076"/>
          <ac:spMkLst>
            <pc:docMk/>
            <pc:sldMk cId="339563072" sldId="256"/>
            <ac:spMk id="56" creationId="{90C4D736-9F44-4DC3-9029-B6B70290FDF1}"/>
          </ac:spMkLst>
        </pc:spChg>
        <pc:spChg chg="del">
          <ac:chgData name="Vagnur Thomsen" userId="7a82369accb4a42e" providerId="LiveId" clId="{70AD1D9F-20C1-4F8D-82DF-031239D7E21E}" dt="2019-07-17T08:19:53.726" v="16" actId="478"/>
          <ac:spMkLst>
            <pc:docMk/>
            <pc:sldMk cId="339563072" sldId="256"/>
            <ac:spMk id="56" creationId="{D5C3DEEE-4610-45D5-90EF-94BE4634A8B5}"/>
          </ac:spMkLst>
        </pc:spChg>
        <pc:spChg chg="add del mod">
          <ac:chgData name="Vagnur Thomsen" userId="7a82369accb4a42e" providerId="LiveId" clId="{70AD1D9F-20C1-4F8D-82DF-031239D7E21E}" dt="2019-07-17T08:35:52.375" v="231"/>
          <ac:spMkLst>
            <pc:docMk/>
            <pc:sldMk cId="339563072" sldId="256"/>
            <ac:spMk id="60" creationId="{19D6DCB2-0DC5-4381-BB04-43BB3AB98824}"/>
          </ac:spMkLst>
        </pc:spChg>
        <pc:spChg chg="del">
          <ac:chgData name="Vagnur Thomsen" userId="7a82369accb4a42e" providerId="LiveId" clId="{70AD1D9F-20C1-4F8D-82DF-031239D7E21E}" dt="2019-07-17T08:20:51.166" v="28" actId="478"/>
          <ac:spMkLst>
            <pc:docMk/>
            <pc:sldMk cId="339563072" sldId="256"/>
            <ac:spMk id="62" creationId="{BE2FE36D-5E10-438D-AF8D-F7D681B5D697}"/>
          </ac:spMkLst>
        </pc:spChg>
        <pc:spChg chg="del">
          <ac:chgData name="Vagnur Thomsen" userId="7a82369accb4a42e" providerId="LiveId" clId="{70AD1D9F-20C1-4F8D-82DF-031239D7E21E}" dt="2019-07-17T08:20:51.166" v="28" actId="478"/>
          <ac:spMkLst>
            <pc:docMk/>
            <pc:sldMk cId="339563072" sldId="256"/>
            <ac:spMk id="63" creationId="{6FE49F60-BBF6-4182-915C-5F10BD9359D9}"/>
          </ac:spMkLst>
        </pc:spChg>
        <pc:spChg chg="add mod">
          <ac:chgData name="Vagnur Thomsen" userId="7a82369accb4a42e" providerId="LiveId" clId="{70AD1D9F-20C1-4F8D-82DF-031239D7E21E}" dt="2019-07-17T08:20:20.895" v="26" actId="1076"/>
          <ac:spMkLst>
            <pc:docMk/>
            <pc:sldMk cId="339563072" sldId="256"/>
            <ac:spMk id="64" creationId="{B2411BBC-00CC-45E4-93BC-05E795DAEB51}"/>
          </ac:spMkLst>
        </pc:spChg>
        <pc:picChg chg="add mod">
          <ac:chgData name="Vagnur Thomsen" userId="7a82369accb4a42e" providerId="LiveId" clId="{70AD1D9F-20C1-4F8D-82DF-031239D7E21E}" dt="2019-07-17T08:22:05.271" v="35" actId="1076"/>
          <ac:picMkLst>
            <pc:docMk/>
            <pc:sldMk cId="339563072" sldId="256"/>
            <ac:picMk id="4" creationId="{7729DF38-990D-4C83-9EA4-EE25E8543078}"/>
          </ac:picMkLst>
        </pc:picChg>
        <pc:picChg chg="add mod">
          <ac:chgData name="Vagnur Thomsen" userId="7a82369accb4a42e" providerId="LiveId" clId="{70AD1D9F-20C1-4F8D-82DF-031239D7E21E}" dt="2019-07-17T08:23:16.226" v="43" actId="1076"/>
          <ac:picMkLst>
            <pc:docMk/>
            <pc:sldMk cId="339563072" sldId="256"/>
            <ac:picMk id="7" creationId="{3BC56726-85DE-4BC1-866E-5D75DB07AC69}"/>
          </ac:picMkLst>
        </pc:picChg>
        <pc:picChg chg="add mod">
          <ac:chgData name="Vagnur Thomsen" userId="7a82369accb4a42e" providerId="LiveId" clId="{70AD1D9F-20C1-4F8D-82DF-031239D7E21E}" dt="2019-07-17T08:39:50.505" v="268" actId="1076"/>
          <ac:picMkLst>
            <pc:docMk/>
            <pc:sldMk cId="339563072" sldId="256"/>
            <ac:picMk id="9" creationId="{7D0CB8A9-78FE-4D25-8F32-73AEC931C961}"/>
          </ac:picMkLst>
        </pc:picChg>
        <pc:picChg chg="add mod">
          <ac:chgData name="Vagnur Thomsen" userId="7a82369accb4a42e" providerId="LiveId" clId="{70AD1D9F-20C1-4F8D-82DF-031239D7E21E}" dt="2019-07-17T08:24:55.256" v="55" actId="1076"/>
          <ac:picMkLst>
            <pc:docMk/>
            <pc:sldMk cId="339563072" sldId="256"/>
            <ac:picMk id="15" creationId="{EF04ADE4-855C-4910-B396-550A0D9D8DBB}"/>
          </ac:picMkLst>
        </pc:picChg>
        <pc:picChg chg="add del mod ord">
          <ac:chgData name="Vagnur Thomsen" userId="7a82369accb4a42e" providerId="LiveId" clId="{70AD1D9F-20C1-4F8D-82DF-031239D7E21E}" dt="2019-07-17T08:39:47.615" v="267" actId="478"/>
          <ac:picMkLst>
            <pc:docMk/>
            <pc:sldMk cId="339563072" sldId="256"/>
            <ac:picMk id="28" creationId="{BEDFB3E2-FFE1-4D4A-A51F-4AD2BCA3FB00}"/>
          </ac:picMkLst>
        </pc:picChg>
        <pc:picChg chg="del">
          <ac:chgData name="Vagnur Thomsen" userId="7a82369accb4a42e" providerId="LiveId" clId="{70AD1D9F-20C1-4F8D-82DF-031239D7E21E}" dt="2019-07-17T08:30:05.477" v="80" actId="478"/>
          <ac:picMkLst>
            <pc:docMk/>
            <pc:sldMk cId="339563072" sldId="256"/>
            <ac:picMk id="40" creationId="{5CD049E3-544D-44B0-AB91-EBC5A5657E42}"/>
          </ac:picMkLst>
        </pc:picChg>
        <pc:picChg chg="del">
          <ac:chgData name="Vagnur Thomsen" userId="7a82369accb4a42e" providerId="LiveId" clId="{70AD1D9F-20C1-4F8D-82DF-031239D7E21E}" dt="2019-07-17T08:29:51.479" v="77" actId="478"/>
          <ac:picMkLst>
            <pc:docMk/>
            <pc:sldMk cId="339563072" sldId="256"/>
            <ac:picMk id="42" creationId="{F7FA62FF-22B5-4EB6-99C2-E0A2A3ED5C73}"/>
          </ac:picMkLst>
        </pc:picChg>
        <pc:picChg chg="del">
          <ac:chgData name="Vagnur Thomsen" userId="7a82369accb4a42e" providerId="LiveId" clId="{70AD1D9F-20C1-4F8D-82DF-031239D7E21E}" dt="2019-07-17T08:20:56.606" v="29" actId="478"/>
          <ac:picMkLst>
            <pc:docMk/>
            <pc:sldMk cId="339563072" sldId="256"/>
            <ac:picMk id="47" creationId="{C2FEFFDC-4CBC-43E8-B460-01EEDEAF3A3B}"/>
          </ac:picMkLst>
        </pc:picChg>
        <pc:picChg chg="del">
          <ac:chgData name="Vagnur Thomsen" userId="7a82369accb4a42e" providerId="LiveId" clId="{70AD1D9F-20C1-4F8D-82DF-031239D7E21E}" dt="2019-07-17T08:20:58.121" v="30" actId="478"/>
          <ac:picMkLst>
            <pc:docMk/>
            <pc:sldMk cId="339563072" sldId="256"/>
            <ac:picMk id="48" creationId="{AE3B7C12-40A8-4D1B-8626-8E80F9C9CA69}"/>
          </ac:picMkLst>
        </pc:picChg>
        <pc:picChg chg="mod ord">
          <ac:chgData name="Vagnur Thomsen" userId="7a82369accb4a42e" providerId="LiveId" clId="{70AD1D9F-20C1-4F8D-82DF-031239D7E21E}" dt="2019-07-17T08:31:40.678" v="98" actId="1076"/>
          <ac:picMkLst>
            <pc:docMk/>
            <pc:sldMk cId="339563072" sldId="256"/>
            <ac:picMk id="58" creationId="{D898A520-BE65-401E-A1C8-55194774A150}"/>
          </ac:picMkLst>
        </pc:picChg>
        <pc:picChg chg="mod ord">
          <ac:chgData name="Vagnur Thomsen" userId="7a82369accb4a42e" providerId="LiveId" clId="{70AD1D9F-20C1-4F8D-82DF-031239D7E21E}" dt="2019-07-17T08:31:44.990" v="99" actId="1076"/>
          <ac:picMkLst>
            <pc:docMk/>
            <pc:sldMk cId="339563072" sldId="256"/>
            <ac:picMk id="59" creationId="{2E7A24F1-6E2F-44F8-8F7F-EA47F93C720E}"/>
          </ac:picMkLst>
        </pc:picChg>
        <pc:picChg chg="del">
          <ac:chgData name="Vagnur Thomsen" userId="7a82369accb4a42e" providerId="LiveId" clId="{70AD1D9F-20C1-4F8D-82DF-031239D7E21E}" dt="2019-07-17T08:23:13.117" v="41" actId="478"/>
          <ac:picMkLst>
            <pc:docMk/>
            <pc:sldMk cId="339563072" sldId="256"/>
            <ac:picMk id="60" creationId="{8D3F47CB-1632-4713-B8E3-1CD428351D9B}"/>
          </ac:picMkLst>
        </pc:picChg>
        <pc:picChg chg="del">
          <ac:chgData name="Vagnur Thomsen" userId="7a82369accb4a42e" providerId="LiveId" clId="{70AD1D9F-20C1-4F8D-82DF-031239D7E21E}" dt="2019-07-17T08:23:11.649" v="40" actId="478"/>
          <ac:picMkLst>
            <pc:docMk/>
            <pc:sldMk cId="339563072" sldId="256"/>
            <ac:picMk id="61" creationId="{EE5BF634-723D-4A92-8ACF-EC3CCA990935}"/>
          </ac:picMkLst>
        </pc:picChg>
        <pc:picChg chg="add del">
          <ac:chgData name="Vagnur Thomsen" userId="7a82369accb4a42e" providerId="LiveId" clId="{70AD1D9F-20C1-4F8D-82DF-031239D7E21E}" dt="2019-07-17T08:38:59.674" v="261"/>
          <ac:picMkLst>
            <pc:docMk/>
            <pc:sldMk cId="339563072" sldId="256"/>
            <ac:picMk id="62" creationId="{E149B18E-2699-41CD-98A9-4273CC2809D6}"/>
          </ac:picMkLst>
        </pc:picChg>
        <pc:picChg chg="add mod">
          <ac:chgData name="Vagnur Thomsen" userId="7a82369accb4a42e" providerId="LiveId" clId="{70AD1D9F-20C1-4F8D-82DF-031239D7E21E}" dt="2019-07-17T08:24:12.786" v="48" actId="1076"/>
          <ac:picMkLst>
            <pc:docMk/>
            <pc:sldMk cId="339563072" sldId="256"/>
            <ac:picMk id="65" creationId="{397D685E-60DA-4F0F-AB95-723D3CEB220D}"/>
          </ac:picMkLst>
        </pc:picChg>
        <pc:picChg chg="add mod">
          <ac:chgData name="Vagnur Thomsen" userId="7a82369accb4a42e" providerId="LiveId" clId="{70AD1D9F-20C1-4F8D-82DF-031239D7E21E}" dt="2019-07-17T08:24:24.486" v="52" actId="1076"/>
          <ac:picMkLst>
            <pc:docMk/>
            <pc:sldMk cId="339563072" sldId="256"/>
            <ac:picMk id="66" creationId="{12566A7E-9154-439C-976E-80286334C19D}"/>
          </ac:picMkLst>
        </pc:picChg>
        <pc:picChg chg="add mod">
          <ac:chgData name="Vagnur Thomsen" userId="7a82369accb4a42e" providerId="LiveId" clId="{70AD1D9F-20C1-4F8D-82DF-031239D7E21E}" dt="2019-07-17T08:25:01.005" v="57" actId="1076"/>
          <ac:picMkLst>
            <pc:docMk/>
            <pc:sldMk cId="339563072" sldId="256"/>
            <ac:picMk id="67" creationId="{69695307-3290-4966-BAA5-C90685E60406}"/>
          </ac:picMkLst>
        </pc:picChg>
        <pc:picChg chg="add mod">
          <ac:chgData name="Vagnur Thomsen" userId="7a82369accb4a42e" providerId="LiveId" clId="{70AD1D9F-20C1-4F8D-82DF-031239D7E21E}" dt="2019-07-17T08:25:17.719" v="64" actId="1076"/>
          <ac:picMkLst>
            <pc:docMk/>
            <pc:sldMk cId="339563072" sldId="256"/>
            <ac:picMk id="68" creationId="{76C483F3-3A0A-4C1E-914F-3E9A1ED3493F}"/>
          </ac:picMkLst>
        </pc:picChg>
        <pc:picChg chg="add mod">
          <ac:chgData name="Vagnur Thomsen" userId="7a82369accb4a42e" providerId="LiveId" clId="{70AD1D9F-20C1-4F8D-82DF-031239D7E21E}" dt="2019-07-17T08:25:26.999" v="66" actId="1076"/>
          <ac:picMkLst>
            <pc:docMk/>
            <pc:sldMk cId="339563072" sldId="256"/>
            <ac:picMk id="69" creationId="{9788D0E5-ECB9-48BD-BD56-A7F9FD105294}"/>
          </ac:picMkLst>
        </pc:picChg>
        <pc:picChg chg="add mod">
          <ac:chgData name="Vagnur Thomsen" userId="7a82369accb4a42e" providerId="LiveId" clId="{70AD1D9F-20C1-4F8D-82DF-031239D7E21E}" dt="2019-07-17T08:25:33.599" v="68" actId="1076"/>
          <ac:picMkLst>
            <pc:docMk/>
            <pc:sldMk cId="339563072" sldId="256"/>
            <ac:picMk id="70" creationId="{E1FF9D81-EB71-472E-9416-806162ABC000}"/>
          </ac:picMkLst>
        </pc:picChg>
        <pc:picChg chg="add mod">
          <ac:chgData name="Vagnur Thomsen" userId="7a82369accb4a42e" providerId="LiveId" clId="{70AD1D9F-20C1-4F8D-82DF-031239D7E21E}" dt="2019-07-17T08:25:38.879" v="70" actId="1076"/>
          <ac:picMkLst>
            <pc:docMk/>
            <pc:sldMk cId="339563072" sldId="256"/>
            <ac:picMk id="71" creationId="{36AC8945-96FA-4207-9DA3-ED1ADE5B54B9}"/>
          </ac:picMkLst>
        </pc:picChg>
        <pc:picChg chg="add mod">
          <ac:chgData name="Vagnur Thomsen" userId="7a82369accb4a42e" providerId="LiveId" clId="{70AD1D9F-20C1-4F8D-82DF-031239D7E21E}" dt="2019-07-17T08:34:31.839" v="221" actId="14100"/>
          <ac:picMkLst>
            <pc:docMk/>
            <pc:sldMk cId="339563072" sldId="256"/>
            <ac:picMk id="72" creationId="{7FE71B62-9AE7-4C8D-91A7-7868EF595EDC}"/>
          </ac:picMkLst>
        </pc:picChg>
        <pc:cxnChg chg="add del mod">
          <ac:chgData name="Vagnur Thomsen" userId="7a82369accb4a42e" providerId="LiveId" clId="{70AD1D9F-20C1-4F8D-82DF-031239D7E21E}" dt="2019-07-17T08:35:24.142" v="226" actId="11529"/>
          <ac:cxnSpMkLst>
            <pc:docMk/>
            <pc:sldMk cId="339563072" sldId="256"/>
            <ac:cxnSpMk id="6" creationId="{09A8FD61-6495-4469-97CA-91AD8F03B5BB}"/>
          </ac:cxnSpMkLst>
        </pc:cxnChg>
      </pc:sldChg>
      <pc:sldChg chg="del">
        <pc:chgData name="Vagnur Thomsen" userId="7a82369accb4a42e" providerId="LiveId" clId="{70AD1D9F-20C1-4F8D-82DF-031239D7E21E}" dt="2019-07-17T08:27:19.111" v="73" actId="2696"/>
        <pc:sldMkLst>
          <pc:docMk/>
          <pc:sldMk cId="2552175301" sldId="257"/>
        </pc:sldMkLst>
      </pc:sldChg>
      <pc:sldChg chg="modSp">
        <pc:chgData name="Vagnur Thomsen" userId="7a82369accb4a42e" providerId="LiveId" clId="{70AD1D9F-20C1-4F8D-82DF-031239D7E21E}" dt="2019-07-18T11:01:26.395" v="2499"/>
        <pc:sldMkLst>
          <pc:docMk/>
          <pc:sldMk cId="2683932506" sldId="258"/>
        </pc:sldMkLst>
        <pc:spChg chg="mod">
          <ac:chgData name="Vagnur Thomsen" userId="7a82369accb4a42e" providerId="LiveId" clId="{70AD1D9F-20C1-4F8D-82DF-031239D7E21E}" dt="2019-07-18T11:01:26.395" v="2499"/>
          <ac:spMkLst>
            <pc:docMk/>
            <pc:sldMk cId="2683932506" sldId="258"/>
            <ac:spMk id="2" creationId="{228EE141-9C12-4E4F-B886-C0300BD3F466}"/>
          </ac:spMkLst>
        </pc:spChg>
      </pc:sldChg>
      <pc:sldChg chg="ord">
        <pc:chgData name="Vagnur Thomsen" userId="7a82369accb4a42e" providerId="LiveId" clId="{70AD1D9F-20C1-4F8D-82DF-031239D7E21E}" dt="2019-07-18T10:40:49.563" v="1977"/>
        <pc:sldMkLst>
          <pc:docMk/>
          <pc:sldMk cId="505106231" sldId="260"/>
        </pc:sldMkLst>
      </pc:sldChg>
      <pc:sldChg chg="modSp">
        <pc:chgData name="Vagnur Thomsen" userId="7a82369accb4a42e" providerId="LiveId" clId="{70AD1D9F-20C1-4F8D-82DF-031239D7E21E}" dt="2019-07-18T10:24:33.371" v="1466" actId="27636"/>
        <pc:sldMkLst>
          <pc:docMk/>
          <pc:sldMk cId="1785082265" sldId="261"/>
        </pc:sldMkLst>
        <pc:spChg chg="mod">
          <ac:chgData name="Vagnur Thomsen" userId="7a82369accb4a42e" providerId="LiveId" clId="{70AD1D9F-20C1-4F8D-82DF-031239D7E21E}" dt="2019-07-18T10:24:33.371" v="1466" actId="27636"/>
          <ac:spMkLst>
            <pc:docMk/>
            <pc:sldMk cId="1785082265" sldId="261"/>
            <ac:spMk id="3" creationId="{745EC87B-E2EE-4D13-9C90-7A67CA8984B8}"/>
          </ac:spMkLst>
        </pc:spChg>
      </pc:sldChg>
      <pc:sldChg chg="modSp">
        <pc:chgData name="Vagnur Thomsen" userId="7a82369accb4a42e" providerId="LiveId" clId="{70AD1D9F-20C1-4F8D-82DF-031239D7E21E}" dt="2019-07-18T10:24:33.671" v="1467" actId="27636"/>
        <pc:sldMkLst>
          <pc:docMk/>
          <pc:sldMk cId="3568993930" sldId="262"/>
        </pc:sldMkLst>
        <pc:spChg chg="mod">
          <ac:chgData name="Vagnur Thomsen" userId="7a82369accb4a42e" providerId="LiveId" clId="{70AD1D9F-20C1-4F8D-82DF-031239D7E21E}" dt="2019-07-18T10:24:33.671" v="1467" actId="27636"/>
          <ac:spMkLst>
            <pc:docMk/>
            <pc:sldMk cId="3568993930" sldId="262"/>
            <ac:spMk id="3" creationId="{A61FC67E-4766-429C-92A4-25DEF3075A11}"/>
          </ac:spMkLst>
        </pc:spChg>
      </pc:sldChg>
      <pc:sldChg chg="delSp delDesignElem">
        <pc:chgData name="Vagnur Thomsen" userId="7a82369accb4a42e" providerId="LiveId" clId="{70AD1D9F-20C1-4F8D-82DF-031239D7E21E}" dt="2019-07-18T10:24:30.549" v="1462"/>
        <pc:sldMkLst>
          <pc:docMk/>
          <pc:sldMk cId="3379136812" sldId="263"/>
        </pc:sldMkLst>
        <pc:spChg chg="del">
          <ac:chgData name="Vagnur Thomsen" userId="7a82369accb4a42e" providerId="LiveId" clId="{70AD1D9F-20C1-4F8D-82DF-031239D7E21E}" dt="2019-07-18T10:24:30.549" v="1462"/>
          <ac:spMkLst>
            <pc:docMk/>
            <pc:sldMk cId="3379136812" sldId="263"/>
            <ac:spMk id="8" creationId="{52723366-C73B-4ED6-ADEF-29911C6BC55F}"/>
          </ac:spMkLst>
        </pc:spChg>
        <pc:spChg chg="del">
          <ac:chgData name="Vagnur Thomsen" userId="7a82369accb4a42e" providerId="LiveId" clId="{70AD1D9F-20C1-4F8D-82DF-031239D7E21E}" dt="2019-07-18T10:24:30.549" v="1462"/>
          <ac:spMkLst>
            <pc:docMk/>
            <pc:sldMk cId="3379136812" sldId="263"/>
            <ac:spMk id="10" creationId="{847A4152-8E41-4D1C-B88C-57C5C430A69E}"/>
          </ac:spMkLst>
        </pc:spChg>
        <pc:spChg chg="del">
          <ac:chgData name="Vagnur Thomsen" userId="7a82369accb4a42e" providerId="LiveId" clId="{70AD1D9F-20C1-4F8D-82DF-031239D7E21E}" dt="2019-07-18T10:24:30.549" v="1462"/>
          <ac:spMkLst>
            <pc:docMk/>
            <pc:sldMk cId="3379136812" sldId="263"/>
            <ac:spMk id="12" creationId="{999F76F5-72D4-4814-9169-8F535AEEB809}"/>
          </ac:spMkLst>
        </pc:spChg>
        <pc:spChg chg="del">
          <ac:chgData name="Vagnur Thomsen" userId="7a82369accb4a42e" providerId="LiveId" clId="{70AD1D9F-20C1-4F8D-82DF-031239D7E21E}" dt="2019-07-18T10:24:30.549" v="1462"/>
          <ac:spMkLst>
            <pc:docMk/>
            <pc:sldMk cId="3379136812" sldId="263"/>
            <ac:spMk id="14" creationId="{C6202988-4466-42C5-B33A-AFABF051B4FE}"/>
          </ac:spMkLst>
        </pc:spChg>
      </pc:sldChg>
      <pc:sldChg chg="delSp modSp ord">
        <pc:chgData name="Vagnur Thomsen" userId="7a82369accb4a42e" providerId="LiveId" clId="{70AD1D9F-20C1-4F8D-82DF-031239D7E21E}" dt="2019-07-18T10:40:38.463" v="1976"/>
        <pc:sldMkLst>
          <pc:docMk/>
          <pc:sldMk cId="1866185253" sldId="264"/>
        </pc:sldMkLst>
        <pc:spChg chg="mod">
          <ac:chgData name="Vagnur Thomsen" userId="7a82369accb4a42e" providerId="LiveId" clId="{70AD1D9F-20C1-4F8D-82DF-031239D7E21E}" dt="2019-07-18T10:24:31.174" v="1463" actId="27636"/>
          <ac:spMkLst>
            <pc:docMk/>
            <pc:sldMk cId="1866185253" sldId="264"/>
            <ac:spMk id="3" creationId="{64D459A7-D940-4670-8F7D-3E6B5EBEB0F3}"/>
          </ac:spMkLst>
        </pc:spChg>
        <pc:spChg chg="del">
          <ac:chgData name="Vagnur Thomsen" userId="7a82369accb4a42e" providerId="LiveId" clId="{70AD1D9F-20C1-4F8D-82DF-031239D7E21E}" dt="2019-07-17T08:55:20.753" v="456" actId="478"/>
          <ac:spMkLst>
            <pc:docMk/>
            <pc:sldMk cId="1866185253" sldId="264"/>
            <ac:spMk id="4" creationId="{D769458E-CD04-47AF-8D70-3C9B9C7D7773}"/>
          </ac:spMkLst>
        </pc:spChg>
        <pc:spChg chg="del">
          <ac:chgData name="Vagnur Thomsen" userId="7a82369accb4a42e" providerId="LiveId" clId="{70AD1D9F-20C1-4F8D-82DF-031239D7E21E}" dt="2019-07-17T08:55:23.191" v="457" actId="478"/>
          <ac:spMkLst>
            <pc:docMk/>
            <pc:sldMk cId="1866185253" sldId="264"/>
            <ac:spMk id="5" creationId="{1FA773E6-97EB-4CA2-A4AA-3B6C41643D37}"/>
          </ac:spMkLst>
        </pc:spChg>
        <pc:spChg chg="del">
          <ac:chgData name="Vagnur Thomsen" userId="7a82369accb4a42e" providerId="LiveId" clId="{70AD1D9F-20C1-4F8D-82DF-031239D7E21E}" dt="2019-07-17T08:55:20.753" v="456" actId="478"/>
          <ac:spMkLst>
            <pc:docMk/>
            <pc:sldMk cId="1866185253" sldId="264"/>
            <ac:spMk id="7" creationId="{BB7EE85F-AF2F-454A-B456-C3C5EE2A210A}"/>
          </ac:spMkLst>
        </pc:spChg>
        <pc:spChg chg="del">
          <ac:chgData name="Vagnur Thomsen" userId="7a82369accb4a42e" providerId="LiveId" clId="{70AD1D9F-20C1-4F8D-82DF-031239D7E21E}" dt="2019-07-17T08:55:23.191" v="457" actId="478"/>
          <ac:spMkLst>
            <pc:docMk/>
            <pc:sldMk cId="1866185253" sldId="264"/>
            <ac:spMk id="8" creationId="{792210FF-EB06-46B0-85D4-257B23AF4E52}"/>
          </ac:spMkLst>
        </pc:spChg>
        <pc:spChg chg="del">
          <ac:chgData name="Vagnur Thomsen" userId="7a82369accb4a42e" providerId="LiveId" clId="{70AD1D9F-20C1-4F8D-82DF-031239D7E21E}" dt="2019-07-17T08:55:20.753" v="456" actId="478"/>
          <ac:spMkLst>
            <pc:docMk/>
            <pc:sldMk cId="1866185253" sldId="264"/>
            <ac:spMk id="10" creationId="{6190A2D4-221D-4BA1-9F0F-9D3946CAE950}"/>
          </ac:spMkLst>
        </pc:spChg>
        <pc:spChg chg="del">
          <ac:chgData name="Vagnur Thomsen" userId="7a82369accb4a42e" providerId="LiveId" clId="{70AD1D9F-20C1-4F8D-82DF-031239D7E21E}" dt="2019-07-17T08:55:23.191" v="457" actId="478"/>
          <ac:spMkLst>
            <pc:docMk/>
            <pc:sldMk cId="1866185253" sldId="264"/>
            <ac:spMk id="11" creationId="{3F9F0B89-C97D-41D2-8D5D-E7D96B8394E8}"/>
          </ac:spMkLst>
        </pc:spChg>
      </pc:sldChg>
      <pc:sldChg chg="addSp modSp ord">
        <pc:chgData name="Vagnur Thomsen" userId="7a82369accb4a42e" providerId="LiveId" clId="{70AD1D9F-20C1-4F8D-82DF-031239D7E21E}" dt="2019-07-18T10:42:46.687" v="1987" actId="122"/>
        <pc:sldMkLst>
          <pc:docMk/>
          <pc:sldMk cId="3163743718" sldId="266"/>
        </pc:sldMkLst>
        <pc:spChg chg="mod">
          <ac:chgData name="Vagnur Thomsen" userId="7a82369accb4a42e" providerId="LiveId" clId="{70AD1D9F-20C1-4F8D-82DF-031239D7E21E}" dt="2019-07-18T10:42:46.687" v="1987" actId="122"/>
          <ac:spMkLst>
            <pc:docMk/>
            <pc:sldMk cId="3163743718" sldId="266"/>
            <ac:spMk id="2" creationId="{2C6FCE98-2E1B-4C45-A36E-D14DA7595EB7}"/>
          </ac:spMkLst>
        </pc:spChg>
        <pc:spChg chg="add mod">
          <ac:chgData name="Vagnur Thomsen" userId="7a82369accb4a42e" providerId="LiveId" clId="{70AD1D9F-20C1-4F8D-82DF-031239D7E21E}" dt="2019-07-18T09:59:59.401" v="1215" actId="13822"/>
          <ac:spMkLst>
            <pc:docMk/>
            <pc:sldMk cId="3163743718" sldId="266"/>
            <ac:spMk id="3" creationId="{433C95FC-3704-4694-AAB4-D8AF7FF158E7}"/>
          </ac:spMkLst>
        </pc:spChg>
        <pc:spChg chg="mod">
          <ac:chgData name="Vagnur Thomsen" userId="7a82369accb4a42e" providerId="LiveId" clId="{70AD1D9F-20C1-4F8D-82DF-031239D7E21E}" dt="2019-07-18T10:00:31.827" v="1216" actId="13822"/>
          <ac:spMkLst>
            <pc:docMk/>
            <pc:sldMk cId="3163743718" sldId="266"/>
            <ac:spMk id="8" creationId="{4FA52DAF-ECD3-4DF0-B32A-91897DB50515}"/>
          </ac:spMkLst>
        </pc:spChg>
        <pc:spChg chg="mod">
          <ac:chgData name="Vagnur Thomsen" userId="7a82369accb4a42e" providerId="LiveId" clId="{70AD1D9F-20C1-4F8D-82DF-031239D7E21E}" dt="2019-07-18T10:00:58.568" v="1218" actId="13822"/>
          <ac:spMkLst>
            <pc:docMk/>
            <pc:sldMk cId="3163743718" sldId="266"/>
            <ac:spMk id="9" creationId="{226FF82F-C64C-41C0-BA31-303C8D7670A2}"/>
          </ac:spMkLst>
        </pc:spChg>
        <pc:spChg chg="mod">
          <ac:chgData name="Vagnur Thomsen" userId="7a82369accb4a42e" providerId="LiveId" clId="{70AD1D9F-20C1-4F8D-82DF-031239D7E21E}" dt="2019-07-17T09:08:25.939" v="531" actId="20577"/>
          <ac:spMkLst>
            <pc:docMk/>
            <pc:sldMk cId="3163743718" sldId="266"/>
            <ac:spMk id="15" creationId="{94258462-CC7E-4A72-A2A6-02F890C8B073}"/>
          </ac:spMkLst>
        </pc:spChg>
        <pc:spChg chg="mod">
          <ac:chgData name="Vagnur Thomsen" userId="7a82369accb4a42e" providerId="LiveId" clId="{70AD1D9F-20C1-4F8D-82DF-031239D7E21E}" dt="2019-07-18T10:00:35.888" v="1217" actId="13822"/>
          <ac:spMkLst>
            <pc:docMk/>
            <pc:sldMk cId="3163743718" sldId="266"/>
            <ac:spMk id="17" creationId="{4BDD6AE7-F0C2-4268-90B3-3CAF2BF9DAB4}"/>
          </ac:spMkLst>
        </pc:spChg>
        <pc:spChg chg="mod">
          <ac:chgData name="Vagnur Thomsen" userId="7a82369accb4a42e" providerId="LiveId" clId="{70AD1D9F-20C1-4F8D-82DF-031239D7E21E}" dt="2019-07-18T10:01:05.538" v="1219" actId="13822"/>
          <ac:spMkLst>
            <pc:docMk/>
            <pc:sldMk cId="3163743718" sldId="266"/>
            <ac:spMk id="19" creationId="{679B47FB-D756-4419-AE9D-B35FC222BB9F}"/>
          </ac:spMkLst>
        </pc:spChg>
        <pc:spChg chg="mod">
          <ac:chgData name="Vagnur Thomsen" userId="7a82369accb4a42e" providerId="LiveId" clId="{70AD1D9F-20C1-4F8D-82DF-031239D7E21E}" dt="2019-07-18T09:59:40.884" v="1214" actId="13822"/>
          <ac:spMkLst>
            <pc:docMk/>
            <pc:sldMk cId="3163743718" sldId="266"/>
            <ac:spMk id="20" creationId="{F8E560CA-C67C-43E4-9195-D37DC5A6FA02}"/>
          </ac:spMkLst>
        </pc:spChg>
        <pc:spChg chg="mod">
          <ac:chgData name="Vagnur Thomsen" userId="7a82369accb4a42e" providerId="LiveId" clId="{70AD1D9F-20C1-4F8D-82DF-031239D7E21E}" dt="2019-07-17T09:08:10.141" v="526" actId="20577"/>
          <ac:spMkLst>
            <pc:docMk/>
            <pc:sldMk cId="3163743718" sldId="266"/>
            <ac:spMk id="21" creationId="{1022946B-5FB9-430F-A549-848E735BC90B}"/>
          </ac:spMkLst>
        </pc:spChg>
        <pc:spChg chg="add mod">
          <ac:chgData name="Vagnur Thomsen" userId="7a82369accb4a42e" providerId="LiveId" clId="{70AD1D9F-20C1-4F8D-82DF-031239D7E21E}" dt="2019-07-18T09:59:20.452" v="1212" actId="1076"/>
          <ac:spMkLst>
            <pc:docMk/>
            <pc:sldMk cId="3163743718" sldId="266"/>
            <ac:spMk id="26" creationId="{30954751-A3D8-4469-B1C0-2137C1CE3A53}"/>
          </ac:spMkLst>
        </pc:spChg>
        <pc:picChg chg="mod">
          <ac:chgData name="Vagnur Thomsen" userId="7a82369accb4a42e" providerId="LiveId" clId="{70AD1D9F-20C1-4F8D-82DF-031239D7E21E}" dt="2019-07-18T10:41:31.736" v="1983" actId="1076"/>
          <ac:picMkLst>
            <pc:docMk/>
            <pc:sldMk cId="3163743718" sldId="266"/>
            <ac:picMk id="5" creationId="{BB97104B-6DFA-43A1-B8CE-660F5EB5F9AD}"/>
          </ac:picMkLst>
        </pc:picChg>
        <pc:picChg chg="mod">
          <ac:chgData name="Vagnur Thomsen" userId="7a82369accb4a42e" providerId="LiveId" clId="{70AD1D9F-20C1-4F8D-82DF-031239D7E21E}" dt="2019-07-17T09:07:32.663" v="507" actId="1076"/>
          <ac:picMkLst>
            <pc:docMk/>
            <pc:sldMk cId="3163743718" sldId="266"/>
            <ac:picMk id="14" creationId="{9BC20972-4C9F-4615-BF02-DC412BF5F246}"/>
          </ac:picMkLst>
        </pc:picChg>
        <pc:picChg chg="add mod">
          <ac:chgData name="Vagnur Thomsen" userId="7a82369accb4a42e" providerId="LiveId" clId="{70AD1D9F-20C1-4F8D-82DF-031239D7E21E}" dt="2019-07-17T09:08:17.916" v="530" actId="1076"/>
          <ac:picMkLst>
            <pc:docMk/>
            <pc:sldMk cId="3163743718" sldId="266"/>
            <ac:picMk id="22" creationId="{3B8611FF-30A0-45D9-93A5-2D096753A15A}"/>
          </ac:picMkLst>
        </pc:picChg>
        <pc:picChg chg="add mod">
          <ac:chgData name="Vagnur Thomsen" userId="7a82369accb4a42e" providerId="LiveId" clId="{70AD1D9F-20C1-4F8D-82DF-031239D7E21E}" dt="2019-07-17T09:08:35.671" v="535" actId="14100"/>
          <ac:picMkLst>
            <pc:docMk/>
            <pc:sldMk cId="3163743718" sldId="266"/>
            <ac:picMk id="24" creationId="{D87BB70A-1184-4B3B-81E8-ECDDAFA4E02F}"/>
          </ac:picMkLst>
        </pc:picChg>
      </pc:sldChg>
      <pc:sldChg chg="modSp ord">
        <pc:chgData name="Vagnur Thomsen" userId="7a82369accb4a42e" providerId="LiveId" clId="{70AD1D9F-20C1-4F8D-82DF-031239D7E21E}" dt="2019-07-18T10:40:54.229" v="1978"/>
        <pc:sldMkLst>
          <pc:docMk/>
          <pc:sldMk cId="2827230966" sldId="268"/>
        </pc:sldMkLst>
        <pc:spChg chg="mod">
          <ac:chgData name="Vagnur Thomsen" userId="7a82369accb4a42e" providerId="LiveId" clId="{70AD1D9F-20C1-4F8D-82DF-031239D7E21E}" dt="2019-07-18T10:24:31.692" v="1464" actId="27636"/>
          <ac:spMkLst>
            <pc:docMk/>
            <pc:sldMk cId="2827230966" sldId="268"/>
            <ac:spMk id="3" creationId="{6D4E70A7-42DB-4376-B51B-CFE777D6935F}"/>
          </ac:spMkLst>
        </pc:spChg>
      </pc:sldChg>
      <pc:sldChg chg="ord">
        <pc:chgData name="Vagnur Thomsen" userId="7a82369accb4a42e" providerId="LiveId" clId="{70AD1D9F-20C1-4F8D-82DF-031239D7E21E}" dt="2019-07-18T10:41:01.045" v="1979"/>
        <pc:sldMkLst>
          <pc:docMk/>
          <pc:sldMk cId="313729036" sldId="269"/>
        </pc:sldMkLst>
      </pc:sldChg>
      <pc:sldChg chg="del">
        <pc:chgData name="Vagnur Thomsen" userId="7a82369accb4a42e" providerId="LiveId" clId="{70AD1D9F-20C1-4F8D-82DF-031239D7E21E}" dt="2019-07-17T08:54:57.220" v="455" actId="2696"/>
        <pc:sldMkLst>
          <pc:docMk/>
          <pc:sldMk cId="215991674" sldId="270"/>
        </pc:sldMkLst>
      </pc:sldChg>
      <pc:sldChg chg="modSp ord">
        <pc:chgData name="Vagnur Thomsen" userId="7a82369accb4a42e" providerId="LiveId" clId="{70AD1D9F-20C1-4F8D-82DF-031239D7E21E}" dt="2019-07-18T10:40:31.800" v="1975"/>
        <pc:sldMkLst>
          <pc:docMk/>
          <pc:sldMk cId="1216747197" sldId="271"/>
        </pc:sldMkLst>
        <pc:spChg chg="mod">
          <ac:chgData name="Vagnur Thomsen" userId="7a82369accb4a42e" providerId="LiveId" clId="{70AD1D9F-20C1-4F8D-82DF-031239D7E21E}" dt="2019-07-18T10:39:55.110" v="1974"/>
          <ac:spMkLst>
            <pc:docMk/>
            <pc:sldMk cId="1216747197" sldId="271"/>
            <ac:spMk id="3" creationId="{480BC528-FBCE-4E51-83C2-892729A70DF8}"/>
          </ac:spMkLst>
        </pc:spChg>
      </pc:sldChg>
      <pc:sldChg chg="del">
        <pc:chgData name="Vagnur Thomsen" userId="7a82369accb4a42e" providerId="LiveId" clId="{70AD1D9F-20C1-4F8D-82DF-031239D7E21E}" dt="2019-07-17T09:43:12.652" v="647" actId="2696"/>
        <pc:sldMkLst>
          <pc:docMk/>
          <pc:sldMk cId="350686896" sldId="272"/>
        </pc:sldMkLst>
      </pc:sldChg>
      <pc:sldChg chg="addSp delSp modSp add del mod setBg delAnim modAnim">
        <pc:chgData name="Vagnur Thomsen" userId="7a82369accb4a42e" providerId="LiveId" clId="{70AD1D9F-20C1-4F8D-82DF-031239D7E21E}" dt="2019-07-18T12:20:37.623" v="2819" actId="2696"/>
        <pc:sldMkLst>
          <pc:docMk/>
          <pc:sldMk cId="1927154746" sldId="273"/>
        </pc:sldMkLst>
        <pc:spChg chg="add del mod ord">
          <ac:chgData name="Vagnur Thomsen" userId="7a82369accb4a42e" providerId="LiveId" clId="{70AD1D9F-20C1-4F8D-82DF-031239D7E21E}" dt="2019-07-17T08:48:03.876" v="363" actId="478"/>
          <ac:spMkLst>
            <pc:docMk/>
            <pc:sldMk cId="1927154746" sldId="273"/>
            <ac:spMk id="3" creationId="{A43B6A8A-8F3F-402F-8322-C468225D335B}"/>
          </ac:spMkLst>
        </pc:spChg>
        <pc:spChg chg="add mod">
          <ac:chgData name="Vagnur Thomsen" userId="7a82369accb4a42e" providerId="LiveId" clId="{70AD1D9F-20C1-4F8D-82DF-031239D7E21E}" dt="2019-07-17T08:56:16.843" v="460" actId="1076"/>
          <ac:spMkLst>
            <pc:docMk/>
            <pc:sldMk cId="1927154746" sldId="273"/>
            <ac:spMk id="5" creationId="{1F89317C-6DE2-4F2A-970A-A95B7C778542}"/>
          </ac:spMkLst>
        </pc:spChg>
        <pc:spChg chg="add del mod">
          <ac:chgData name="Vagnur Thomsen" userId="7a82369accb4a42e" providerId="LiveId" clId="{70AD1D9F-20C1-4F8D-82DF-031239D7E21E}" dt="2019-07-17T08:56:05.346" v="458" actId="478"/>
          <ac:spMkLst>
            <pc:docMk/>
            <pc:sldMk cId="1927154746" sldId="273"/>
            <ac:spMk id="6" creationId="{D3D47CD5-1B62-4371-B109-70EE560E8444}"/>
          </ac:spMkLst>
        </pc:spChg>
        <pc:spChg chg="add del">
          <ac:chgData name="Vagnur Thomsen" userId="7a82369accb4a42e" providerId="LiveId" clId="{70AD1D9F-20C1-4F8D-82DF-031239D7E21E}" dt="2019-07-17T08:39:07.531" v="265" actId="26606"/>
          <ac:spMkLst>
            <pc:docMk/>
            <pc:sldMk cId="1927154746" sldId="273"/>
            <ac:spMk id="7" creationId="{23E3CED3-8830-45C9-8D6C-F4ECADD4F114}"/>
          </ac:spMkLst>
        </pc:spChg>
        <pc:spChg chg="add mod">
          <ac:chgData name="Vagnur Thomsen" userId="7a82369accb4a42e" providerId="LiveId" clId="{70AD1D9F-20C1-4F8D-82DF-031239D7E21E}" dt="2019-07-17T08:57:30.983" v="470" actId="1076"/>
          <ac:spMkLst>
            <pc:docMk/>
            <pc:sldMk cId="1927154746" sldId="273"/>
            <ac:spMk id="8" creationId="{54971C6E-01DA-4662-811F-7D58CC417AF6}"/>
          </ac:spMkLst>
        </pc:spChg>
        <pc:spChg chg="add del">
          <ac:chgData name="Vagnur Thomsen" userId="7a82369accb4a42e" providerId="LiveId" clId="{70AD1D9F-20C1-4F8D-82DF-031239D7E21E}" dt="2019-07-17T08:39:07.531" v="265" actId="26606"/>
          <ac:spMkLst>
            <pc:docMk/>
            <pc:sldMk cId="1927154746" sldId="273"/>
            <ac:spMk id="9" creationId="{66F2D62A-C66C-42DF-8C05-99B0B1A8BED0}"/>
          </ac:spMkLst>
        </pc:spChg>
        <pc:spChg chg="add del mod">
          <ac:chgData name="Vagnur Thomsen" userId="7a82369accb4a42e" providerId="LiveId" clId="{70AD1D9F-20C1-4F8D-82DF-031239D7E21E}" dt="2019-07-17T08:57:21.376" v="468" actId="478"/>
          <ac:spMkLst>
            <pc:docMk/>
            <pc:sldMk cId="1927154746" sldId="273"/>
            <ac:spMk id="10" creationId="{30B14B84-72D7-4ED3-9F3C-C19C5EF37993}"/>
          </ac:spMkLst>
        </pc:spChg>
        <pc:spChg chg="add del mod">
          <ac:chgData name="Vagnur Thomsen" userId="7a82369accb4a42e" providerId="LiveId" clId="{70AD1D9F-20C1-4F8D-82DF-031239D7E21E}" dt="2019-07-17T09:04:34.079" v="493" actId="478"/>
          <ac:spMkLst>
            <pc:docMk/>
            <pc:sldMk cId="1927154746" sldId="273"/>
            <ac:spMk id="15" creationId="{CC905D5A-A0BC-4710-A9EB-79120059D4B0}"/>
          </ac:spMkLst>
        </pc:spChg>
        <pc:spChg chg="add mod">
          <ac:chgData name="Vagnur Thomsen" userId="7a82369accb4a42e" providerId="LiveId" clId="{70AD1D9F-20C1-4F8D-82DF-031239D7E21E}" dt="2019-07-17T09:05:06.001" v="495" actId="1076"/>
          <ac:spMkLst>
            <pc:docMk/>
            <pc:sldMk cId="1927154746" sldId="273"/>
            <ac:spMk id="16" creationId="{291F6E80-38A5-4794-8E9B-45C10581BC9F}"/>
          </ac:spMkLst>
        </pc:spChg>
        <pc:spChg chg="add mod">
          <ac:chgData name="Vagnur Thomsen" userId="7a82369accb4a42e" providerId="LiveId" clId="{70AD1D9F-20C1-4F8D-82DF-031239D7E21E}" dt="2019-07-17T09:04:03.271" v="487" actId="1076"/>
          <ac:spMkLst>
            <pc:docMk/>
            <pc:sldMk cId="1927154746" sldId="273"/>
            <ac:spMk id="17" creationId="{3226AC60-DD8F-46AB-91A4-CAB7DFE59F40}"/>
          </ac:spMkLst>
        </pc:spChg>
        <pc:spChg chg="add del mod">
          <ac:chgData name="Vagnur Thomsen" userId="7a82369accb4a42e" providerId="LiveId" clId="{70AD1D9F-20C1-4F8D-82DF-031239D7E21E}" dt="2019-07-17T09:03:53.836" v="485" actId="478"/>
          <ac:spMkLst>
            <pc:docMk/>
            <pc:sldMk cId="1927154746" sldId="273"/>
            <ac:spMk id="18" creationId="{9FF0F85B-0C94-4DD8-850C-A27505CD619A}"/>
          </ac:spMkLst>
        </pc:spChg>
        <pc:spChg chg="add del mod">
          <ac:chgData name="Vagnur Thomsen" userId="7a82369accb4a42e" providerId="LiveId" clId="{70AD1D9F-20C1-4F8D-82DF-031239D7E21E}" dt="2019-07-17T08:48:05.953" v="364" actId="478"/>
          <ac:spMkLst>
            <pc:docMk/>
            <pc:sldMk cId="1927154746" sldId="273"/>
            <ac:spMk id="23" creationId="{F423B241-3FF8-4384-9C6B-79DF1F6E9116}"/>
          </ac:spMkLst>
        </pc:spChg>
        <pc:spChg chg="add mod">
          <ac:chgData name="Vagnur Thomsen" userId="7a82369accb4a42e" providerId="LiveId" clId="{70AD1D9F-20C1-4F8D-82DF-031239D7E21E}" dt="2019-07-17T08:48:29.464" v="371" actId="1076"/>
          <ac:spMkLst>
            <pc:docMk/>
            <pc:sldMk cId="1927154746" sldId="273"/>
            <ac:spMk id="24" creationId="{3AC13C2E-4103-4F5E-B61B-A3200D1E47B0}"/>
          </ac:spMkLst>
        </pc:spChg>
        <pc:spChg chg="add mod">
          <ac:chgData name="Vagnur Thomsen" userId="7a82369accb4a42e" providerId="LiveId" clId="{70AD1D9F-20C1-4F8D-82DF-031239D7E21E}" dt="2019-07-17T08:44:01.830" v="333" actId="1076"/>
          <ac:spMkLst>
            <pc:docMk/>
            <pc:sldMk cId="1927154746" sldId="273"/>
            <ac:spMk id="25" creationId="{42DF9FCC-2CA4-4221-98D2-CE6227DB5676}"/>
          </ac:spMkLst>
        </pc:spChg>
        <pc:spChg chg="add mod">
          <ac:chgData name="Vagnur Thomsen" userId="7a82369accb4a42e" providerId="LiveId" clId="{70AD1D9F-20C1-4F8D-82DF-031239D7E21E}" dt="2019-07-17T08:44:09.141" v="335" actId="1076"/>
          <ac:spMkLst>
            <pc:docMk/>
            <pc:sldMk cId="1927154746" sldId="273"/>
            <ac:spMk id="26" creationId="{BB456AB5-8D9A-49AB-8CB3-AEC420075D40}"/>
          </ac:spMkLst>
        </pc:spChg>
        <pc:spChg chg="add mod">
          <ac:chgData name="Vagnur Thomsen" userId="7a82369accb4a42e" providerId="LiveId" clId="{70AD1D9F-20C1-4F8D-82DF-031239D7E21E}" dt="2019-07-17T08:44:14.102" v="337" actId="1076"/>
          <ac:spMkLst>
            <pc:docMk/>
            <pc:sldMk cId="1927154746" sldId="273"/>
            <ac:spMk id="27" creationId="{82435F5A-8A91-4015-A556-7B794568A030}"/>
          </ac:spMkLst>
        </pc:spChg>
        <pc:spChg chg="add mod">
          <ac:chgData name="Vagnur Thomsen" userId="7a82369accb4a42e" providerId="LiveId" clId="{70AD1D9F-20C1-4F8D-82DF-031239D7E21E}" dt="2019-07-17T08:45:13.794" v="344" actId="1076"/>
          <ac:spMkLst>
            <pc:docMk/>
            <pc:sldMk cId="1927154746" sldId="273"/>
            <ac:spMk id="30" creationId="{6ADE5832-4FB9-4E68-BF95-7533C39C9775}"/>
          </ac:spMkLst>
        </pc:spChg>
        <pc:spChg chg="add mod">
          <ac:chgData name="Vagnur Thomsen" userId="7a82369accb4a42e" providerId="LiveId" clId="{70AD1D9F-20C1-4F8D-82DF-031239D7E21E}" dt="2019-07-17T08:45:19.136" v="346" actId="1076"/>
          <ac:spMkLst>
            <pc:docMk/>
            <pc:sldMk cId="1927154746" sldId="273"/>
            <ac:spMk id="31" creationId="{1323AED8-DE56-4172-954D-2B75FEB9E62C}"/>
          </ac:spMkLst>
        </pc:spChg>
        <pc:spChg chg="add mod">
          <ac:chgData name="Vagnur Thomsen" userId="7a82369accb4a42e" providerId="LiveId" clId="{70AD1D9F-20C1-4F8D-82DF-031239D7E21E}" dt="2019-07-17T08:45:16.965" v="345" actId="1076"/>
          <ac:spMkLst>
            <pc:docMk/>
            <pc:sldMk cId="1927154746" sldId="273"/>
            <ac:spMk id="33" creationId="{EABE4F32-57D7-4B14-99A1-46E334E7155C}"/>
          </ac:spMkLst>
        </pc:spChg>
        <pc:spChg chg="add mod">
          <ac:chgData name="Vagnur Thomsen" userId="7a82369accb4a42e" providerId="LiveId" clId="{70AD1D9F-20C1-4F8D-82DF-031239D7E21E}" dt="2019-07-17T08:45:22.890" v="347" actId="1076"/>
          <ac:spMkLst>
            <pc:docMk/>
            <pc:sldMk cId="1927154746" sldId="273"/>
            <ac:spMk id="34" creationId="{ABF2226E-BE52-45BD-9839-BD43CA8A4EED}"/>
          </ac:spMkLst>
        </pc:spChg>
        <pc:spChg chg="add mod">
          <ac:chgData name="Vagnur Thomsen" userId="7a82369accb4a42e" providerId="LiveId" clId="{70AD1D9F-20C1-4F8D-82DF-031239D7E21E}" dt="2019-07-17T08:46:55.019" v="357" actId="1076"/>
          <ac:spMkLst>
            <pc:docMk/>
            <pc:sldMk cId="1927154746" sldId="273"/>
            <ac:spMk id="38" creationId="{47DAA7F3-4769-4313-8792-A7865DB26BE1}"/>
          </ac:spMkLst>
        </pc:spChg>
        <pc:spChg chg="add mod">
          <ac:chgData name="Vagnur Thomsen" userId="7a82369accb4a42e" providerId="LiveId" clId="{70AD1D9F-20C1-4F8D-82DF-031239D7E21E}" dt="2019-07-17T08:47:12.784" v="361" actId="1076"/>
          <ac:spMkLst>
            <pc:docMk/>
            <pc:sldMk cId="1927154746" sldId="273"/>
            <ac:spMk id="39" creationId="{280B2E96-5BB3-42AB-969D-94BC3BECDA57}"/>
          </ac:spMkLst>
        </pc:spChg>
        <pc:spChg chg="add mod">
          <ac:chgData name="Vagnur Thomsen" userId="7a82369accb4a42e" providerId="LiveId" clId="{70AD1D9F-20C1-4F8D-82DF-031239D7E21E}" dt="2019-07-17T08:47:05.286" v="359" actId="1076"/>
          <ac:spMkLst>
            <pc:docMk/>
            <pc:sldMk cId="1927154746" sldId="273"/>
            <ac:spMk id="40" creationId="{C0C05D38-226F-4255-A343-408D2450D327}"/>
          </ac:spMkLst>
        </pc:spChg>
        <pc:spChg chg="add mod">
          <ac:chgData name="Vagnur Thomsen" userId="7a82369accb4a42e" providerId="LiveId" clId="{70AD1D9F-20C1-4F8D-82DF-031239D7E21E}" dt="2019-07-17T08:46:51.367" v="356" actId="1076"/>
          <ac:spMkLst>
            <pc:docMk/>
            <pc:sldMk cId="1927154746" sldId="273"/>
            <ac:spMk id="42" creationId="{EEEAFA33-1456-429E-B216-F5752B10F196}"/>
          </ac:spMkLst>
        </pc:spChg>
        <pc:spChg chg="add del mod">
          <ac:chgData name="Vagnur Thomsen" userId="7a82369accb4a42e" providerId="LiveId" clId="{70AD1D9F-20C1-4F8D-82DF-031239D7E21E}" dt="2019-07-17T08:53:09.184" v="450"/>
          <ac:spMkLst>
            <pc:docMk/>
            <pc:sldMk cId="1927154746" sldId="273"/>
            <ac:spMk id="47" creationId="{AF7587BA-9DBB-4351-B541-9FEBCDEC3E34}"/>
          </ac:spMkLst>
        </pc:spChg>
        <pc:spChg chg="add del mod">
          <ac:chgData name="Vagnur Thomsen" userId="7a82369accb4a42e" providerId="LiveId" clId="{70AD1D9F-20C1-4F8D-82DF-031239D7E21E}" dt="2019-07-17T08:53:09.184" v="448"/>
          <ac:spMkLst>
            <pc:docMk/>
            <pc:sldMk cId="1927154746" sldId="273"/>
            <ac:spMk id="50" creationId="{2CB3CF79-5DCB-46BC-8658-FAD003E0B32D}"/>
          </ac:spMkLst>
        </pc:spChg>
        <pc:spChg chg="add del mod">
          <ac:chgData name="Vagnur Thomsen" userId="7a82369accb4a42e" providerId="LiveId" clId="{70AD1D9F-20C1-4F8D-82DF-031239D7E21E}" dt="2019-07-17T08:53:09.184" v="452"/>
          <ac:spMkLst>
            <pc:docMk/>
            <pc:sldMk cId="1927154746" sldId="273"/>
            <ac:spMk id="51" creationId="{5ADCA7A8-8932-4FF1-8721-378A1DEB345C}"/>
          </ac:spMkLst>
        </pc:spChg>
        <pc:spChg chg="add del mod">
          <ac:chgData name="Vagnur Thomsen" userId="7a82369accb4a42e" providerId="LiveId" clId="{70AD1D9F-20C1-4F8D-82DF-031239D7E21E}" dt="2019-07-17T08:53:09.184" v="454"/>
          <ac:spMkLst>
            <pc:docMk/>
            <pc:sldMk cId="1927154746" sldId="273"/>
            <ac:spMk id="52" creationId="{02ACAF5A-8322-4F49-8728-4336EA3C10C8}"/>
          </ac:spMkLst>
        </pc:spChg>
        <pc:spChg chg="add mod">
          <ac:chgData name="Vagnur Thomsen" userId="7a82369accb4a42e" providerId="LiveId" clId="{70AD1D9F-20C1-4F8D-82DF-031239D7E21E}" dt="2019-07-17T08:52:53.877" v="440" actId="207"/>
          <ac:spMkLst>
            <pc:docMk/>
            <pc:sldMk cId="1927154746" sldId="273"/>
            <ac:spMk id="53" creationId="{650C7EEF-280A-4B3E-BDD0-5CEA79E44D0C}"/>
          </ac:spMkLst>
        </pc:spChg>
        <pc:spChg chg="add mod">
          <ac:chgData name="Vagnur Thomsen" userId="7a82369accb4a42e" providerId="LiveId" clId="{70AD1D9F-20C1-4F8D-82DF-031239D7E21E}" dt="2019-07-17T08:52:59.997" v="442" actId="1076"/>
          <ac:spMkLst>
            <pc:docMk/>
            <pc:sldMk cId="1927154746" sldId="273"/>
            <ac:spMk id="54" creationId="{AC180298-E6D6-4882-BA09-BA1DF48C61AA}"/>
          </ac:spMkLst>
        </pc:spChg>
        <pc:spChg chg="add mod">
          <ac:chgData name="Vagnur Thomsen" userId="7a82369accb4a42e" providerId="LiveId" clId="{70AD1D9F-20C1-4F8D-82DF-031239D7E21E}" dt="2019-07-17T08:53:04.262" v="444" actId="1076"/>
          <ac:spMkLst>
            <pc:docMk/>
            <pc:sldMk cId="1927154746" sldId="273"/>
            <ac:spMk id="55" creationId="{0884B7AD-C70C-4F58-9906-AF6E5DE74284}"/>
          </ac:spMkLst>
        </pc:spChg>
        <pc:spChg chg="add mod">
          <ac:chgData name="Vagnur Thomsen" userId="7a82369accb4a42e" providerId="LiveId" clId="{70AD1D9F-20C1-4F8D-82DF-031239D7E21E}" dt="2019-07-17T08:53:08.513" v="446" actId="1076"/>
          <ac:spMkLst>
            <pc:docMk/>
            <pc:sldMk cId="1927154746" sldId="273"/>
            <ac:spMk id="56" creationId="{15F28392-605E-41A1-85BB-C8BD586419A0}"/>
          </ac:spMkLst>
        </pc:spChg>
        <pc:spChg chg="add del mod">
          <ac:chgData name="Vagnur Thomsen" userId="7a82369accb4a42e" providerId="LiveId" clId="{70AD1D9F-20C1-4F8D-82DF-031239D7E21E}" dt="2019-07-17T08:57:09.189" v="466" actId="207"/>
          <ac:spMkLst>
            <pc:docMk/>
            <pc:sldMk cId="1927154746" sldId="273"/>
            <ac:spMk id="57" creationId="{D44C8473-CC28-4404-9556-45453BB7CFAA}"/>
          </ac:spMkLst>
        </pc:spChg>
        <pc:spChg chg="add mod">
          <ac:chgData name="Vagnur Thomsen" userId="7a82369accb4a42e" providerId="LiveId" clId="{70AD1D9F-20C1-4F8D-82DF-031239D7E21E}" dt="2019-07-17T08:57:38.669" v="472" actId="1076"/>
          <ac:spMkLst>
            <pc:docMk/>
            <pc:sldMk cId="1927154746" sldId="273"/>
            <ac:spMk id="58" creationId="{3721CFE8-13FC-4A67-9A7C-23A86861A580}"/>
          </ac:spMkLst>
        </pc:spChg>
        <pc:spChg chg="add del mod">
          <ac:chgData name="Vagnur Thomsen" userId="7a82369accb4a42e" providerId="LiveId" clId="{70AD1D9F-20C1-4F8D-82DF-031239D7E21E}" dt="2019-07-17T09:04:15.256" v="489" actId="478"/>
          <ac:spMkLst>
            <pc:docMk/>
            <pc:sldMk cId="1927154746" sldId="273"/>
            <ac:spMk id="62" creationId="{EAB143A7-1ADC-4384-9DFA-B865C7785882}"/>
          </ac:spMkLst>
        </pc:spChg>
        <pc:spChg chg="add mod">
          <ac:chgData name="Vagnur Thomsen" userId="7a82369accb4a42e" providerId="LiveId" clId="{70AD1D9F-20C1-4F8D-82DF-031239D7E21E}" dt="2019-07-17T09:04:29.815" v="492" actId="207"/>
          <ac:spMkLst>
            <pc:docMk/>
            <pc:sldMk cId="1927154746" sldId="273"/>
            <ac:spMk id="63" creationId="{EE316AA3-516E-48B2-A553-F991CC91364B}"/>
          </ac:spMkLst>
        </pc:spChg>
        <pc:spChg chg="add del mod">
          <ac:chgData name="Vagnur Thomsen" userId="7a82369accb4a42e" providerId="LiveId" clId="{70AD1D9F-20C1-4F8D-82DF-031239D7E21E}" dt="2019-07-17T09:05:21.674" v="497" actId="478"/>
          <ac:spMkLst>
            <pc:docMk/>
            <pc:sldMk cId="1927154746" sldId="273"/>
            <ac:spMk id="64" creationId="{5D277CDE-1886-4239-A0E0-84BC218EF1D6}"/>
          </ac:spMkLst>
        </pc:spChg>
        <pc:spChg chg="add mod">
          <ac:chgData name="Vagnur Thomsen" userId="7a82369accb4a42e" providerId="LiveId" clId="{70AD1D9F-20C1-4F8D-82DF-031239D7E21E}" dt="2019-07-17T09:05:27.352" v="499" actId="1076"/>
          <ac:spMkLst>
            <pc:docMk/>
            <pc:sldMk cId="1927154746" sldId="273"/>
            <ac:spMk id="65" creationId="{7242A213-832F-4B97-9564-DC3EC2997AC8}"/>
          </ac:spMkLst>
        </pc:spChg>
        <pc:picChg chg="add mod">
          <ac:chgData name="Vagnur Thomsen" userId="7a82369accb4a42e" providerId="LiveId" clId="{70AD1D9F-20C1-4F8D-82DF-031239D7E21E}" dt="2019-07-18T11:55:15.500" v="2794" actId="1076"/>
          <ac:picMkLst>
            <pc:docMk/>
            <pc:sldMk cId="1927154746" sldId="273"/>
            <ac:picMk id="2" creationId="{DB0C4840-DE27-4314-ADB8-D90FC2BBEBA6}"/>
          </ac:picMkLst>
        </pc:picChg>
        <pc:picChg chg="add mod">
          <ac:chgData name="Vagnur Thomsen" userId="7a82369accb4a42e" providerId="LiveId" clId="{70AD1D9F-20C1-4F8D-82DF-031239D7E21E}" dt="2019-07-17T08:56:16.843" v="460" actId="1076"/>
          <ac:picMkLst>
            <pc:docMk/>
            <pc:sldMk cId="1927154746" sldId="273"/>
            <ac:picMk id="11" creationId="{F692F9BC-0DA0-4C3F-96B4-F84745EE37B2}"/>
          </ac:picMkLst>
        </pc:picChg>
        <pc:picChg chg="add del mod">
          <ac:chgData name="Vagnur Thomsen" userId="7a82369accb4a42e" providerId="LiveId" clId="{70AD1D9F-20C1-4F8D-82DF-031239D7E21E}" dt="2019-07-17T08:56:07.189" v="459" actId="478"/>
          <ac:picMkLst>
            <pc:docMk/>
            <pc:sldMk cId="1927154746" sldId="273"/>
            <ac:picMk id="12" creationId="{C13BA6C3-124A-4363-8FC9-B0E91149C81D}"/>
          </ac:picMkLst>
        </pc:picChg>
        <pc:picChg chg="add mod">
          <ac:chgData name="Vagnur Thomsen" userId="7a82369accb4a42e" providerId="LiveId" clId="{70AD1D9F-20C1-4F8D-82DF-031239D7E21E}" dt="2019-07-17T08:57:30.983" v="470" actId="1076"/>
          <ac:picMkLst>
            <pc:docMk/>
            <pc:sldMk cId="1927154746" sldId="273"/>
            <ac:picMk id="13" creationId="{86D12C6B-3D9A-4459-BCA8-75A316AD849F}"/>
          </ac:picMkLst>
        </pc:picChg>
        <pc:picChg chg="add del mod">
          <ac:chgData name="Vagnur Thomsen" userId="7a82369accb4a42e" providerId="LiveId" clId="{70AD1D9F-20C1-4F8D-82DF-031239D7E21E}" dt="2019-07-17T08:57:22.813" v="469" actId="478"/>
          <ac:picMkLst>
            <pc:docMk/>
            <pc:sldMk cId="1927154746" sldId="273"/>
            <ac:picMk id="14" creationId="{DE02781D-612A-48CC-B90D-93481F54C714}"/>
          </ac:picMkLst>
        </pc:picChg>
        <pc:picChg chg="add del mod">
          <ac:chgData name="Vagnur Thomsen" userId="7a82369accb4a42e" providerId="LiveId" clId="{70AD1D9F-20C1-4F8D-82DF-031239D7E21E}" dt="2019-07-17T09:04:36.032" v="494" actId="478"/>
          <ac:picMkLst>
            <pc:docMk/>
            <pc:sldMk cId="1927154746" sldId="273"/>
            <ac:picMk id="19" creationId="{A597F87D-3062-4B6A-AE8F-45B2ADBF1FBD}"/>
          </ac:picMkLst>
        </pc:picChg>
        <pc:picChg chg="add mod">
          <ac:chgData name="Vagnur Thomsen" userId="7a82369accb4a42e" providerId="LiveId" clId="{70AD1D9F-20C1-4F8D-82DF-031239D7E21E}" dt="2019-07-17T09:05:06.001" v="495" actId="1076"/>
          <ac:picMkLst>
            <pc:docMk/>
            <pc:sldMk cId="1927154746" sldId="273"/>
            <ac:picMk id="20" creationId="{9C22863E-1C83-4A97-97FF-EBE50B120BDC}"/>
          </ac:picMkLst>
        </pc:picChg>
        <pc:picChg chg="add del mod">
          <ac:chgData name="Vagnur Thomsen" userId="7a82369accb4a42e" providerId="LiveId" clId="{70AD1D9F-20C1-4F8D-82DF-031239D7E21E}" dt="2019-07-17T09:03:55.132" v="486" actId="478"/>
          <ac:picMkLst>
            <pc:docMk/>
            <pc:sldMk cId="1927154746" sldId="273"/>
            <ac:picMk id="21" creationId="{D48860A0-422D-41D5-B922-FCE65B3E2F64}"/>
          </ac:picMkLst>
        </pc:picChg>
        <pc:picChg chg="add mod">
          <ac:chgData name="Vagnur Thomsen" userId="7a82369accb4a42e" providerId="LiveId" clId="{70AD1D9F-20C1-4F8D-82DF-031239D7E21E}" dt="2019-07-17T09:04:03.271" v="487" actId="1076"/>
          <ac:picMkLst>
            <pc:docMk/>
            <pc:sldMk cId="1927154746" sldId="273"/>
            <ac:picMk id="22" creationId="{35D7E267-4BB1-42BE-9C4C-129E86607FF2}"/>
          </ac:picMkLst>
        </pc:picChg>
        <pc:picChg chg="add del mod">
          <ac:chgData name="Vagnur Thomsen" userId="7a82369accb4a42e" providerId="LiveId" clId="{70AD1D9F-20C1-4F8D-82DF-031239D7E21E}" dt="2019-07-18T10:05:02.105" v="1295" actId="478"/>
          <ac:picMkLst>
            <pc:docMk/>
            <pc:sldMk cId="1927154746" sldId="273"/>
            <ac:picMk id="28" creationId="{1D8EC8A8-8CFD-4367-BDBE-AD7377ACE9A5}"/>
          </ac:picMkLst>
        </pc:picChg>
        <pc:picChg chg="add del mod">
          <ac:chgData name="Vagnur Thomsen" userId="7a82369accb4a42e" providerId="LiveId" clId="{70AD1D9F-20C1-4F8D-82DF-031239D7E21E}" dt="2019-07-17T08:59:56.800" v="475" actId="478"/>
          <ac:picMkLst>
            <pc:docMk/>
            <pc:sldMk cId="1927154746" sldId="273"/>
            <ac:picMk id="29" creationId="{D800D1E0-108C-42A8-81F1-A2238F41A2BE}"/>
          </ac:picMkLst>
        </pc:picChg>
        <pc:picChg chg="add del mod">
          <ac:chgData name="Vagnur Thomsen" userId="7a82369accb4a42e" providerId="LiveId" clId="{70AD1D9F-20C1-4F8D-82DF-031239D7E21E}" dt="2019-07-17T08:57:17.408" v="467" actId="478"/>
          <ac:picMkLst>
            <pc:docMk/>
            <pc:sldMk cId="1927154746" sldId="273"/>
            <ac:picMk id="32" creationId="{A9FAF9AF-E2B2-4C51-9749-980391825219}"/>
          </ac:picMkLst>
        </pc:picChg>
        <pc:picChg chg="add del mod">
          <ac:chgData name="Vagnur Thomsen" userId="7a82369accb4a42e" providerId="LiveId" clId="{70AD1D9F-20C1-4F8D-82DF-031239D7E21E}" dt="2019-07-17T09:03:31.951" v="481" actId="478"/>
          <ac:picMkLst>
            <pc:docMk/>
            <pc:sldMk cId="1927154746" sldId="273"/>
            <ac:picMk id="35" creationId="{D808F331-F31D-4A25-B310-DA46FFD944B6}"/>
          </ac:picMkLst>
        </pc:picChg>
        <pc:picChg chg="add mod">
          <ac:chgData name="Vagnur Thomsen" userId="7a82369accb4a42e" providerId="LiveId" clId="{70AD1D9F-20C1-4F8D-82DF-031239D7E21E}" dt="2019-07-17T08:45:36.260" v="350" actId="1076"/>
          <ac:picMkLst>
            <pc:docMk/>
            <pc:sldMk cId="1927154746" sldId="273"/>
            <ac:picMk id="36" creationId="{D580C538-068C-4571-B6D3-6D68E9ADD180}"/>
          </ac:picMkLst>
        </pc:picChg>
        <pc:picChg chg="add mod">
          <ac:chgData name="Vagnur Thomsen" userId="7a82369accb4a42e" providerId="LiveId" clId="{70AD1D9F-20C1-4F8D-82DF-031239D7E21E}" dt="2019-07-17T08:46:37.871" v="354" actId="1076"/>
          <ac:picMkLst>
            <pc:docMk/>
            <pc:sldMk cId="1927154746" sldId="273"/>
            <ac:picMk id="37" creationId="{3D61B707-BF7F-4319-9C8C-A87AF7D31687}"/>
          </ac:picMkLst>
        </pc:picChg>
        <pc:picChg chg="add del mod">
          <ac:chgData name="Vagnur Thomsen" userId="7a82369accb4a42e" providerId="LiveId" clId="{70AD1D9F-20C1-4F8D-82DF-031239D7E21E}" dt="2019-07-17T09:06:42.808" v="500" actId="478"/>
          <ac:picMkLst>
            <pc:docMk/>
            <pc:sldMk cId="1927154746" sldId="273"/>
            <ac:picMk id="41" creationId="{6F3F85A3-8C8B-4E7E-95D2-F8672C7C8CA6}"/>
          </ac:picMkLst>
        </pc:picChg>
        <pc:picChg chg="add mod">
          <ac:chgData name="Vagnur Thomsen" userId="7a82369accb4a42e" providerId="LiveId" clId="{70AD1D9F-20C1-4F8D-82DF-031239D7E21E}" dt="2019-07-18T10:10:01.557" v="1324" actId="1076"/>
          <ac:picMkLst>
            <pc:docMk/>
            <pc:sldMk cId="1927154746" sldId="273"/>
            <ac:picMk id="41" creationId="{FA6DD9B8-3C86-425D-B3CD-4F38084EBB0C}"/>
          </ac:picMkLst>
        </pc:picChg>
        <pc:picChg chg="add mod">
          <ac:chgData name="Vagnur Thomsen" userId="7a82369accb4a42e" providerId="LiveId" clId="{70AD1D9F-20C1-4F8D-82DF-031239D7E21E}" dt="2019-07-17T09:08:56.543" v="537" actId="1076"/>
          <ac:picMkLst>
            <pc:docMk/>
            <pc:sldMk cId="1927154746" sldId="273"/>
            <ac:picMk id="43" creationId="{62BA7696-9482-4624-88CC-C998957EFCAE}"/>
          </ac:picMkLst>
        </pc:picChg>
        <pc:picChg chg="add mod">
          <ac:chgData name="Vagnur Thomsen" userId="7a82369accb4a42e" providerId="LiveId" clId="{70AD1D9F-20C1-4F8D-82DF-031239D7E21E}" dt="2019-07-17T08:48:14.139" v="368" actId="1076"/>
          <ac:picMkLst>
            <pc:docMk/>
            <pc:sldMk cId="1927154746" sldId="273"/>
            <ac:picMk id="44" creationId="{53611FDC-13A0-4495-ADB9-32BEA7AF9559}"/>
          </ac:picMkLst>
        </pc:picChg>
        <pc:picChg chg="add mod">
          <ac:chgData name="Vagnur Thomsen" userId="7a82369accb4a42e" providerId="LiveId" clId="{70AD1D9F-20C1-4F8D-82DF-031239D7E21E}" dt="2019-07-18T11:55:20.186" v="2796" actId="14100"/>
          <ac:picMkLst>
            <pc:docMk/>
            <pc:sldMk cId="1927154746" sldId="273"/>
            <ac:picMk id="45" creationId="{742C4557-DC54-4E83-A8D3-1C1B2FEC8487}"/>
          </ac:picMkLst>
        </pc:picChg>
        <pc:picChg chg="add del mod">
          <ac:chgData name="Vagnur Thomsen" userId="7a82369accb4a42e" providerId="LiveId" clId="{70AD1D9F-20C1-4F8D-82DF-031239D7E21E}" dt="2019-07-17T08:49:07.155" v="393"/>
          <ac:picMkLst>
            <pc:docMk/>
            <pc:sldMk cId="1927154746" sldId="273"/>
            <ac:picMk id="49" creationId="{2DC37901-72FE-48E9-97FD-E911BFDA9316}"/>
          </ac:picMkLst>
        </pc:picChg>
        <pc:picChg chg="add del mod">
          <ac:chgData name="Vagnur Thomsen" userId="7a82369accb4a42e" providerId="LiveId" clId="{70AD1D9F-20C1-4F8D-82DF-031239D7E21E}" dt="2019-07-18T10:05:04.752" v="1296" actId="478"/>
          <ac:picMkLst>
            <pc:docMk/>
            <pc:sldMk cId="1927154746" sldId="273"/>
            <ac:picMk id="60" creationId="{BC160B0C-2A83-4955-A1FC-B7F82B418582}"/>
          </ac:picMkLst>
        </pc:picChg>
        <pc:picChg chg="add mod">
          <ac:chgData name="Vagnur Thomsen" userId="7a82369accb4a42e" providerId="LiveId" clId="{70AD1D9F-20C1-4F8D-82DF-031239D7E21E}" dt="2019-07-17T09:03:46.735" v="484" actId="1076"/>
          <ac:picMkLst>
            <pc:docMk/>
            <pc:sldMk cId="1927154746" sldId="273"/>
            <ac:picMk id="61" creationId="{B303F45B-9F83-4871-8381-4F4A7B87469F}"/>
          </ac:picMkLst>
        </pc:picChg>
        <pc:cxnChg chg="add del mod">
          <ac:chgData name="Vagnur Thomsen" userId="7a82369accb4a42e" providerId="LiveId" clId="{70AD1D9F-20C1-4F8D-82DF-031239D7E21E}" dt="2019-07-17T08:48:31.682" v="372" actId="11529"/>
          <ac:cxnSpMkLst>
            <pc:docMk/>
            <pc:sldMk cId="1927154746" sldId="273"/>
            <ac:cxnSpMk id="46" creationId="{60FDF336-75C1-4CA6-A743-568F48649A0C}"/>
          </ac:cxnSpMkLst>
        </pc:cxnChg>
      </pc:sldChg>
      <pc:sldChg chg="addSp delSp modSp add del mod setBg modAnim delDesignElem">
        <pc:chgData name="Vagnur Thomsen" userId="7a82369accb4a42e" providerId="LiveId" clId="{70AD1D9F-20C1-4F8D-82DF-031239D7E21E}" dt="2019-07-18T12:20:31.658" v="2818" actId="2696"/>
        <pc:sldMkLst>
          <pc:docMk/>
          <pc:sldMk cId="3642956338" sldId="274"/>
        </pc:sldMkLst>
        <pc:spChg chg="add mod">
          <ac:chgData name="Vagnur Thomsen" userId="7a82369accb4a42e" providerId="LiveId" clId="{70AD1D9F-20C1-4F8D-82DF-031239D7E21E}" dt="2019-07-18T11:02:34.227" v="2504" actId="1076"/>
          <ac:spMkLst>
            <pc:docMk/>
            <pc:sldMk cId="3642956338" sldId="274"/>
            <ac:spMk id="2" creationId="{98D266E9-498B-4691-8BA1-CFAA3F3DDF74}"/>
          </ac:spMkLst>
        </pc:spChg>
        <pc:spChg chg="add mod">
          <ac:chgData name="Vagnur Thomsen" userId="7a82369accb4a42e" providerId="LiveId" clId="{70AD1D9F-20C1-4F8D-82DF-031239D7E21E}" dt="2019-07-18T11:03:17.149" v="2510" actId="11529"/>
          <ac:spMkLst>
            <pc:docMk/>
            <pc:sldMk cId="3642956338" sldId="274"/>
            <ac:spMk id="3" creationId="{D8BAF036-4C30-4349-AA26-7D1978AD073A}"/>
          </ac:spMkLst>
        </pc:spChg>
        <pc:spChg chg="add mod">
          <ac:chgData name="Vagnur Thomsen" userId="7a82369accb4a42e" providerId="LiveId" clId="{70AD1D9F-20C1-4F8D-82DF-031239D7E21E}" dt="2019-07-18T11:40:26.136" v="2773" actId="1076"/>
          <ac:spMkLst>
            <pc:docMk/>
            <pc:sldMk cId="3642956338" sldId="274"/>
            <ac:spMk id="5" creationId="{16CAD5FF-72C8-4DD6-91BD-54D20C6FF79E}"/>
          </ac:spMkLst>
        </pc:spChg>
        <pc:spChg chg="add del mod">
          <ac:chgData name="Vagnur Thomsen" userId="7a82369accb4a42e" providerId="LiveId" clId="{70AD1D9F-20C1-4F8D-82DF-031239D7E21E}" dt="2019-07-17T09:30:07.478" v="618" actId="11529"/>
          <ac:spMkLst>
            <pc:docMk/>
            <pc:sldMk cId="3642956338" sldId="274"/>
            <ac:spMk id="8" creationId="{8B15D258-7FF8-4F6E-9A71-2F3FE4E0FE0C}"/>
          </ac:spMkLst>
        </pc:spChg>
        <pc:spChg chg="add mod">
          <ac:chgData name="Vagnur Thomsen" userId="7a82369accb4a42e" providerId="LiveId" clId="{70AD1D9F-20C1-4F8D-82DF-031239D7E21E}" dt="2019-07-18T11:49:18.290" v="2781" actId="1076"/>
          <ac:spMkLst>
            <pc:docMk/>
            <pc:sldMk cId="3642956338" sldId="274"/>
            <ac:spMk id="8" creationId="{F2AAAF23-7877-4CEC-AA47-A1902949085E}"/>
          </ac:spMkLst>
        </pc:spChg>
        <pc:spChg chg="add del">
          <ac:chgData name="Vagnur Thomsen" userId="7a82369accb4a42e" providerId="LiveId" clId="{70AD1D9F-20C1-4F8D-82DF-031239D7E21E}" dt="2019-07-18T10:24:30.549" v="1462"/>
          <ac:spMkLst>
            <pc:docMk/>
            <pc:sldMk cId="3642956338" sldId="274"/>
            <ac:spMk id="9" creationId="{F733538D-5433-42E7-AA08-DC5FDEDA47A7}"/>
          </ac:spMkLst>
        </pc:spChg>
        <pc:spChg chg="add mod">
          <ac:chgData name="Vagnur Thomsen" userId="7a82369accb4a42e" providerId="LiveId" clId="{70AD1D9F-20C1-4F8D-82DF-031239D7E21E}" dt="2019-07-17T09:30:26.665" v="622" actId="1076"/>
          <ac:spMkLst>
            <pc:docMk/>
            <pc:sldMk cId="3642956338" sldId="274"/>
            <ac:spMk id="10" creationId="{EC34F9BB-B473-4F7D-94FA-D95B4D50AD37}"/>
          </ac:spMkLst>
        </pc:spChg>
        <pc:spChg chg="add del mod">
          <ac:chgData name="Vagnur Thomsen" userId="7a82369accb4a42e" providerId="LiveId" clId="{70AD1D9F-20C1-4F8D-82DF-031239D7E21E}" dt="2019-07-17T09:30:56.877" v="625" actId="11529"/>
          <ac:spMkLst>
            <pc:docMk/>
            <pc:sldMk cId="3642956338" sldId="274"/>
            <ac:spMk id="11" creationId="{B01C3B86-B3CE-436E-B052-412010C6E383}"/>
          </ac:spMkLst>
        </pc:spChg>
        <pc:spChg chg="add mod">
          <ac:chgData name="Vagnur Thomsen" userId="7a82369accb4a42e" providerId="LiveId" clId="{70AD1D9F-20C1-4F8D-82DF-031239D7E21E}" dt="2019-07-17T09:32:01.962" v="637" actId="14100"/>
          <ac:spMkLst>
            <pc:docMk/>
            <pc:sldMk cId="3642956338" sldId="274"/>
            <ac:spMk id="12" creationId="{61154EF6-2D31-4366-B057-14293A904C70}"/>
          </ac:spMkLst>
        </pc:spChg>
        <pc:spChg chg="add mod">
          <ac:chgData name="Vagnur Thomsen" userId="7a82369accb4a42e" providerId="LiveId" clId="{70AD1D9F-20C1-4F8D-82DF-031239D7E21E}" dt="2019-07-17T09:32:07.700" v="638" actId="14100"/>
          <ac:spMkLst>
            <pc:docMk/>
            <pc:sldMk cId="3642956338" sldId="274"/>
            <ac:spMk id="13" creationId="{5CA46572-88F3-4A8F-9BA7-36A8F602755F}"/>
          </ac:spMkLst>
        </pc:spChg>
        <pc:spChg chg="add mod">
          <ac:chgData name="Vagnur Thomsen" userId="7a82369accb4a42e" providerId="LiveId" clId="{70AD1D9F-20C1-4F8D-82DF-031239D7E21E}" dt="2019-07-18T11:07:31.880" v="2524" actId="14100"/>
          <ac:spMkLst>
            <pc:docMk/>
            <pc:sldMk cId="3642956338" sldId="274"/>
            <ac:spMk id="15" creationId="{FEA85F63-6C0A-45CA-BA82-9C9FC8B6DEAC}"/>
          </ac:spMkLst>
        </pc:spChg>
        <pc:spChg chg="add mod">
          <ac:chgData name="Vagnur Thomsen" userId="7a82369accb4a42e" providerId="LiveId" clId="{70AD1D9F-20C1-4F8D-82DF-031239D7E21E}" dt="2019-07-18T11:09:18.914" v="2542" actId="1076"/>
          <ac:spMkLst>
            <pc:docMk/>
            <pc:sldMk cId="3642956338" sldId="274"/>
            <ac:spMk id="16" creationId="{2C5A5166-D6B2-4C28-87FF-8C9DCFBA787A}"/>
          </ac:spMkLst>
        </pc:spChg>
        <pc:spChg chg="add mod">
          <ac:chgData name="Vagnur Thomsen" userId="7a82369accb4a42e" providerId="LiveId" clId="{70AD1D9F-20C1-4F8D-82DF-031239D7E21E}" dt="2019-07-18T11:37:02.090" v="2654" actId="14100"/>
          <ac:spMkLst>
            <pc:docMk/>
            <pc:sldMk cId="3642956338" sldId="274"/>
            <ac:spMk id="19" creationId="{187D79F8-D5B4-48F6-AA30-FB47496C50BB}"/>
          </ac:spMkLst>
        </pc:spChg>
        <pc:spChg chg="add mod">
          <ac:chgData name="Vagnur Thomsen" userId="7a82369accb4a42e" providerId="LiveId" clId="{70AD1D9F-20C1-4F8D-82DF-031239D7E21E}" dt="2019-07-18T11:47:44.171" v="2780" actId="14100"/>
          <ac:spMkLst>
            <pc:docMk/>
            <pc:sldMk cId="3642956338" sldId="274"/>
            <ac:spMk id="20" creationId="{7748E5D6-3BF0-459E-B383-7801CBEB5F88}"/>
          </ac:spMkLst>
        </pc:spChg>
        <pc:spChg chg="add mod">
          <ac:chgData name="Vagnur Thomsen" userId="7a82369accb4a42e" providerId="LiveId" clId="{70AD1D9F-20C1-4F8D-82DF-031239D7E21E}" dt="2019-07-18T11:32:02.345" v="2614" actId="1076"/>
          <ac:spMkLst>
            <pc:docMk/>
            <pc:sldMk cId="3642956338" sldId="274"/>
            <ac:spMk id="21" creationId="{A653903B-5597-46B7-B89C-8A7C57AC3371}"/>
          </ac:spMkLst>
        </pc:spChg>
        <pc:spChg chg="add mod">
          <ac:chgData name="Vagnur Thomsen" userId="7a82369accb4a42e" providerId="LiveId" clId="{70AD1D9F-20C1-4F8D-82DF-031239D7E21E}" dt="2019-07-18T11:09:52.220" v="2549" actId="14100"/>
          <ac:spMkLst>
            <pc:docMk/>
            <pc:sldMk cId="3642956338" sldId="274"/>
            <ac:spMk id="22" creationId="{24516B7F-DA92-4282-8089-B8009A490E5C}"/>
          </ac:spMkLst>
        </pc:spChg>
        <pc:spChg chg="add mod">
          <ac:chgData name="Vagnur Thomsen" userId="7a82369accb4a42e" providerId="LiveId" clId="{70AD1D9F-20C1-4F8D-82DF-031239D7E21E}" dt="2019-07-18T11:31:50.535" v="2609" actId="1076"/>
          <ac:spMkLst>
            <pc:docMk/>
            <pc:sldMk cId="3642956338" sldId="274"/>
            <ac:spMk id="23" creationId="{E9A03B86-85E6-4C9D-BE9A-1F83CDAF7281}"/>
          </ac:spMkLst>
        </pc:spChg>
        <pc:spChg chg="add mod">
          <ac:chgData name="Vagnur Thomsen" userId="7a82369accb4a42e" providerId="LiveId" clId="{70AD1D9F-20C1-4F8D-82DF-031239D7E21E}" dt="2019-07-18T11:10:00.400" v="2552" actId="14100"/>
          <ac:spMkLst>
            <pc:docMk/>
            <pc:sldMk cId="3642956338" sldId="274"/>
            <ac:spMk id="24" creationId="{857FFCDE-DD2B-4C1D-A758-5355EFF03641}"/>
          </ac:spMkLst>
        </pc:spChg>
        <pc:spChg chg="add mod">
          <ac:chgData name="Vagnur Thomsen" userId="7a82369accb4a42e" providerId="LiveId" clId="{70AD1D9F-20C1-4F8D-82DF-031239D7E21E}" dt="2019-07-18T11:10:11.928" v="2554" actId="1076"/>
          <ac:spMkLst>
            <pc:docMk/>
            <pc:sldMk cId="3642956338" sldId="274"/>
            <ac:spMk id="25" creationId="{58B731DD-F306-4F5F-B2E3-E39723476BFC}"/>
          </ac:spMkLst>
        </pc:spChg>
        <pc:spChg chg="add mod">
          <ac:chgData name="Vagnur Thomsen" userId="7a82369accb4a42e" providerId="LiveId" clId="{70AD1D9F-20C1-4F8D-82DF-031239D7E21E}" dt="2019-07-18T11:10:17.665" v="2556" actId="1076"/>
          <ac:spMkLst>
            <pc:docMk/>
            <pc:sldMk cId="3642956338" sldId="274"/>
            <ac:spMk id="26" creationId="{FB415BD7-DAC4-4C9E-B83B-0E357904C90D}"/>
          </ac:spMkLst>
        </pc:spChg>
        <pc:spChg chg="add mod">
          <ac:chgData name="Vagnur Thomsen" userId="7a82369accb4a42e" providerId="LiveId" clId="{70AD1D9F-20C1-4F8D-82DF-031239D7E21E}" dt="2019-07-18T11:10:24.317" v="2558" actId="1076"/>
          <ac:spMkLst>
            <pc:docMk/>
            <pc:sldMk cId="3642956338" sldId="274"/>
            <ac:spMk id="27" creationId="{646DF829-9947-43E5-A00E-07B55E903780}"/>
          </ac:spMkLst>
        </pc:spChg>
        <pc:spChg chg="add mod">
          <ac:chgData name="Vagnur Thomsen" userId="7a82369accb4a42e" providerId="LiveId" clId="{70AD1D9F-20C1-4F8D-82DF-031239D7E21E}" dt="2019-07-18T11:29:21.796" v="2598" actId="1076"/>
          <ac:spMkLst>
            <pc:docMk/>
            <pc:sldMk cId="3642956338" sldId="274"/>
            <ac:spMk id="33" creationId="{6AF57BD9-521A-4D8A-840A-E20D5B772065}"/>
          </ac:spMkLst>
        </pc:spChg>
        <pc:spChg chg="add mod">
          <ac:chgData name="Vagnur Thomsen" userId="7a82369accb4a42e" providerId="LiveId" clId="{70AD1D9F-20C1-4F8D-82DF-031239D7E21E}" dt="2019-07-18T11:29:41.744" v="2601" actId="1076"/>
          <ac:spMkLst>
            <pc:docMk/>
            <pc:sldMk cId="3642956338" sldId="274"/>
            <ac:spMk id="34" creationId="{4AD0B0B9-1097-4655-BDE8-8ED56CF0C48E}"/>
          </ac:spMkLst>
        </pc:spChg>
        <pc:spChg chg="add mod">
          <ac:chgData name="Vagnur Thomsen" userId="7a82369accb4a42e" providerId="LiveId" clId="{70AD1D9F-20C1-4F8D-82DF-031239D7E21E}" dt="2019-07-18T11:30:12.554" v="2604" actId="207"/>
          <ac:spMkLst>
            <pc:docMk/>
            <pc:sldMk cId="3642956338" sldId="274"/>
            <ac:spMk id="35" creationId="{DF8D8D2E-40DD-42A8-845C-9C007759217A}"/>
          </ac:spMkLst>
        </pc:spChg>
        <pc:spChg chg="add mod">
          <ac:chgData name="Vagnur Thomsen" userId="7a82369accb4a42e" providerId="LiveId" clId="{70AD1D9F-20C1-4F8D-82DF-031239D7E21E}" dt="2019-07-18T11:49:24.866" v="2782" actId="1076"/>
          <ac:spMkLst>
            <pc:docMk/>
            <pc:sldMk cId="3642956338" sldId="274"/>
            <ac:spMk id="36" creationId="{A5A3C147-5B84-4D56-AEFB-24B03396F588}"/>
          </ac:spMkLst>
        </pc:spChg>
        <pc:spChg chg="add del">
          <ac:chgData name="Vagnur Thomsen" userId="7a82369accb4a42e" providerId="LiveId" clId="{70AD1D9F-20C1-4F8D-82DF-031239D7E21E}" dt="2019-07-18T11:31:54.019" v="2611"/>
          <ac:spMkLst>
            <pc:docMk/>
            <pc:sldMk cId="3642956338" sldId="274"/>
            <ac:spMk id="37" creationId="{53CB8E0E-6CEB-47EC-8C8B-F4EDB13E213B}"/>
          </ac:spMkLst>
        </pc:spChg>
        <pc:spChg chg="add del">
          <ac:chgData name="Vagnur Thomsen" userId="7a82369accb4a42e" providerId="LiveId" clId="{70AD1D9F-20C1-4F8D-82DF-031239D7E21E}" dt="2019-07-18T11:32:03.814" v="2615"/>
          <ac:spMkLst>
            <pc:docMk/>
            <pc:sldMk cId="3642956338" sldId="274"/>
            <ac:spMk id="38" creationId="{5F9FEDA6-65E7-48DD-9F19-E3186B0DEB13}"/>
          </ac:spMkLst>
        </pc:spChg>
        <pc:spChg chg="add mod">
          <ac:chgData name="Vagnur Thomsen" userId="7a82369accb4a42e" providerId="LiveId" clId="{70AD1D9F-20C1-4F8D-82DF-031239D7E21E}" dt="2019-07-18T11:49:38.520" v="2784" actId="1076"/>
          <ac:spMkLst>
            <pc:docMk/>
            <pc:sldMk cId="3642956338" sldId="274"/>
            <ac:spMk id="39" creationId="{C3C90ECE-CE23-4542-8707-8954C69E8753}"/>
          </ac:spMkLst>
        </pc:spChg>
        <pc:spChg chg="add mod">
          <ac:chgData name="Vagnur Thomsen" userId="7a82369accb4a42e" providerId="LiveId" clId="{70AD1D9F-20C1-4F8D-82DF-031239D7E21E}" dt="2019-07-18T11:35:23.749" v="2626" actId="403"/>
          <ac:spMkLst>
            <pc:docMk/>
            <pc:sldMk cId="3642956338" sldId="274"/>
            <ac:spMk id="40" creationId="{A9D9C0A1-110F-410A-9D38-C5428789A800}"/>
          </ac:spMkLst>
        </pc:spChg>
        <pc:spChg chg="add mod">
          <ac:chgData name="Vagnur Thomsen" userId="7a82369accb4a42e" providerId="LiveId" clId="{70AD1D9F-20C1-4F8D-82DF-031239D7E21E}" dt="2019-07-18T11:36:09.440" v="2637" actId="13822"/>
          <ac:spMkLst>
            <pc:docMk/>
            <pc:sldMk cId="3642956338" sldId="274"/>
            <ac:spMk id="41" creationId="{FA7D02B6-59FA-48E7-A19B-5DBD79E9ADA8}"/>
          </ac:spMkLst>
        </pc:spChg>
        <pc:spChg chg="add mod">
          <ac:chgData name="Vagnur Thomsen" userId="7a82369accb4a42e" providerId="LiveId" clId="{70AD1D9F-20C1-4F8D-82DF-031239D7E21E}" dt="2019-07-18T11:35:53.678" v="2631" actId="1076"/>
          <ac:spMkLst>
            <pc:docMk/>
            <pc:sldMk cId="3642956338" sldId="274"/>
            <ac:spMk id="42" creationId="{2E598959-F9AD-4CEF-AF25-73F19A0CDA45}"/>
          </ac:spMkLst>
        </pc:spChg>
        <pc:spChg chg="add mod">
          <ac:chgData name="Vagnur Thomsen" userId="7a82369accb4a42e" providerId="LiveId" clId="{70AD1D9F-20C1-4F8D-82DF-031239D7E21E}" dt="2019-07-18T11:35:40.866" v="2630" actId="1076"/>
          <ac:spMkLst>
            <pc:docMk/>
            <pc:sldMk cId="3642956338" sldId="274"/>
            <ac:spMk id="43" creationId="{A00AE6BD-8D86-4E28-B75D-75EFFA3603DF}"/>
          </ac:spMkLst>
        </pc:spChg>
        <pc:spChg chg="add del">
          <ac:chgData name="Vagnur Thomsen" userId="7a82369accb4a42e" providerId="LiveId" clId="{70AD1D9F-20C1-4F8D-82DF-031239D7E21E}" dt="2019-07-18T11:36:37.021" v="2647" actId="478"/>
          <ac:spMkLst>
            <pc:docMk/>
            <pc:sldMk cId="3642956338" sldId="274"/>
            <ac:spMk id="44" creationId="{B010FF27-6F36-4D83-94FB-84EAB951A1BB}"/>
          </ac:spMkLst>
        </pc:spChg>
        <pc:spChg chg="add del mod">
          <ac:chgData name="Vagnur Thomsen" userId="7a82369accb4a42e" providerId="LiveId" clId="{70AD1D9F-20C1-4F8D-82DF-031239D7E21E}" dt="2019-07-18T11:36:33.022" v="2646" actId="478"/>
          <ac:spMkLst>
            <pc:docMk/>
            <pc:sldMk cId="3642956338" sldId="274"/>
            <ac:spMk id="45" creationId="{749C9637-BD98-4F20-8971-9BBACD0473BA}"/>
          </ac:spMkLst>
        </pc:spChg>
        <pc:spChg chg="add del mod">
          <ac:chgData name="Vagnur Thomsen" userId="7a82369accb4a42e" providerId="LiveId" clId="{70AD1D9F-20C1-4F8D-82DF-031239D7E21E}" dt="2019-07-18T11:36:25.624" v="2644" actId="478"/>
          <ac:spMkLst>
            <pc:docMk/>
            <pc:sldMk cId="3642956338" sldId="274"/>
            <ac:spMk id="46" creationId="{CDB050F4-E0B3-44E1-9BCF-CC86F451C555}"/>
          </ac:spMkLst>
        </pc:spChg>
        <pc:spChg chg="add del mod">
          <ac:chgData name="Vagnur Thomsen" userId="7a82369accb4a42e" providerId="LiveId" clId="{70AD1D9F-20C1-4F8D-82DF-031239D7E21E}" dt="2019-07-18T11:38:02.273" v="2663" actId="478"/>
          <ac:spMkLst>
            <pc:docMk/>
            <pc:sldMk cId="3642956338" sldId="274"/>
            <ac:spMk id="48" creationId="{5DFF54D5-4060-4EE8-9470-BF8F04792954}"/>
          </ac:spMkLst>
        </pc:spChg>
        <pc:spChg chg="add mod">
          <ac:chgData name="Vagnur Thomsen" userId="7a82369accb4a42e" providerId="LiveId" clId="{70AD1D9F-20C1-4F8D-82DF-031239D7E21E}" dt="2019-07-18T11:37:40.448" v="2659" actId="1076"/>
          <ac:spMkLst>
            <pc:docMk/>
            <pc:sldMk cId="3642956338" sldId="274"/>
            <ac:spMk id="49" creationId="{2132A917-E643-416E-AA33-2AA8205456CB}"/>
          </ac:spMkLst>
        </pc:spChg>
        <pc:spChg chg="add mod">
          <ac:chgData name="Vagnur Thomsen" userId="7a82369accb4a42e" providerId="LiveId" clId="{70AD1D9F-20C1-4F8D-82DF-031239D7E21E}" dt="2019-07-18T11:37:27.655" v="2658" actId="1076"/>
          <ac:spMkLst>
            <pc:docMk/>
            <pc:sldMk cId="3642956338" sldId="274"/>
            <ac:spMk id="50" creationId="{06953814-C7CF-42FA-A52B-F1F9B687A1F0}"/>
          </ac:spMkLst>
        </pc:spChg>
        <pc:spChg chg="add mod">
          <ac:chgData name="Vagnur Thomsen" userId="7a82369accb4a42e" providerId="LiveId" clId="{70AD1D9F-20C1-4F8D-82DF-031239D7E21E}" dt="2019-07-18T11:39:31.617" v="2762" actId="14100"/>
          <ac:spMkLst>
            <pc:docMk/>
            <pc:sldMk cId="3642956338" sldId="274"/>
            <ac:spMk id="51" creationId="{CC5EB626-19CD-4FE5-8946-238AA6C657E7}"/>
          </ac:spMkLst>
        </pc:spChg>
        <pc:spChg chg="add mod">
          <ac:chgData name="Vagnur Thomsen" userId="7a82369accb4a42e" providerId="LiveId" clId="{70AD1D9F-20C1-4F8D-82DF-031239D7E21E}" dt="2019-07-18T12:12:59.798" v="2815" actId="13822"/>
          <ac:spMkLst>
            <pc:docMk/>
            <pc:sldMk cId="3642956338" sldId="274"/>
            <ac:spMk id="54" creationId="{C82211C4-54BB-4801-BBD2-C52F7D0A3FDD}"/>
          </ac:spMkLst>
        </pc:spChg>
        <pc:spChg chg="add mod">
          <ac:chgData name="Vagnur Thomsen" userId="7a82369accb4a42e" providerId="LiveId" clId="{70AD1D9F-20C1-4F8D-82DF-031239D7E21E}" dt="2019-07-18T12:12:20.638" v="2814" actId="13822"/>
          <ac:spMkLst>
            <pc:docMk/>
            <pc:sldMk cId="3642956338" sldId="274"/>
            <ac:spMk id="55" creationId="{337C6781-8E1F-458E-BDF0-F03EF08DC8F2}"/>
          </ac:spMkLst>
        </pc:spChg>
        <pc:picChg chg="add del">
          <ac:chgData name="Vagnur Thomsen" userId="7a82369accb4a42e" providerId="LiveId" clId="{70AD1D9F-20C1-4F8D-82DF-031239D7E21E}" dt="2019-07-17T09:26:00.954" v="594" actId="478"/>
          <ac:picMkLst>
            <pc:docMk/>
            <pc:sldMk cId="3642956338" sldId="274"/>
            <ac:picMk id="2" creationId="{6A449988-5187-4DB9-8B8D-113ED023749A}"/>
          </ac:picMkLst>
        </pc:picChg>
        <pc:picChg chg="add del mod">
          <ac:chgData name="Vagnur Thomsen" userId="7a82369accb4a42e" providerId="LiveId" clId="{70AD1D9F-20C1-4F8D-82DF-031239D7E21E}" dt="2019-07-18T11:49:44.612" v="2786" actId="1076"/>
          <ac:picMkLst>
            <pc:docMk/>
            <pc:sldMk cId="3642956338" sldId="274"/>
            <ac:picMk id="4" creationId="{E2AE7EA9-C95D-4962-BB2A-2BD55E00C8BA}"/>
          </ac:picMkLst>
        </pc:picChg>
        <pc:picChg chg="add del mod">
          <ac:chgData name="Vagnur Thomsen" userId="7a82369accb4a42e" providerId="LiveId" clId="{70AD1D9F-20C1-4F8D-82DF-031239D7E21E}" dt="2019-07-18T11:12:50.966" v="2559" actId="478"/>
          <ac:picMkLst>
            <pc:docMk/>
            <pc:sldMk cId="3642956338" sldId="274"/>
            <ac:picMk id="6" creationId="{9E39B12F-C437-4647-BFC1-B2DC5FB7B182}"/>
          </ac:picMkLst>
        </pc:picChg>
        <pc:picChg chg="add del mod">
          <ac:chgData name="Vagnur Thomsen" userId="7a82369accb4a42e" providerId="LiveId" clId="{70AD1D9F-20C1-4F8D-82DF-031239D7E21E}" dt="2019-07-18T11:12:53.715" v="2560" actId="478"/>
          <ac:picMkLst>
            <pc:docMk/>
            <pc:sldMk cId="3642956338" sldId="274"/>
            <ac:picMk id="7" creationId="{8BFFEBEB-3BE7-4CEB-ACA9-EA62C55823A3}"/>
          </ac:picMkLst>
        </pc:picChg>
        <pc:picChg chg="add mod">
          <ac:chgData name="Vagnur Thomsen" userId="7a82369accb4a42e" providerId="LiveId" clId="{70AD1D9F-20C1-4F8D-82DF-031239D7E21E}" dt="2019-07-18T11:02:25.828" v="2502" actId="1076"/>
          <ac:picMkLst>
            <pc:docMk/>
            <pc:sldMk cId="3642956338" sldId="274"/>
            <ac:picMk id="11" creationId="{97F51A61-27A8-4D32-989C-CAE63CA9742E}"/>
          </ac:picMkLst>
        </pc:picChg>
        <pc:picChg chg="add mod">
          <ac:chgData name="Vagnur Thomsen" userId="7a82369accb4a42e" providerId="LiveId" clId="{70AD1D9F-20C1-4F8D-82DF-031239D7E21E}" dt="2019-07-18T11:03:07.043" v="2509" actId="1076"/>
          <ac:picMkLst>
            <pc:docMk/>
            <pc:sldMk cId="3642956338" sldId="274"/>
            <ac:picMk id="14" creationId="{C48E7598-54E9-48CB-B0CF-BF2455476183}"/>
          </ac:picMkLst>
        </pc:picChg>
        <pc:picChg chg="add mod">
          <ac:chgData name="Vagnur Thomsen" userId="7a82369accb4a42e" providerId="LiveId" clId="{70AD1D9F-20C1-4F8D-82DF-031239D7E21E}" dt="2019-07-18T11:09:03.958" v="2536" actId="571"/>
          <ac:picMkLst>
            <pc:docMk/>
            <pc:sldMk cId="3642956338" sldId="274"/>
            <ac:picMk id="17" creationId="{12BF4CF7-AB70-4635-B0E2-6E863EA7A11C}"/>
          </ac:picMkLst>
        </pc:picChg>
        <pc:picChg chg="add del">
          <ac:chgData name="Vagnur Thomsen" userId="7a82369accb4a42e" providerId="LiveId" clId="{70AD1D9F-20C1-4F8D-82DF-031239D7E21E}" dt="2019-07-18T11:09:10.539" v="2540"/>
          <ac:picMkLst>
            <pc:docMk/>
            <pc:sldMk cId="3642956338" sldId="274"/>
            <ac:picMk id="18" creationId="{E3548DB3-0437-4A97-9B17-14B68B80BBE6}"/>
          </ac:picMkLst>
        </pc:picChg>
        <pc:picChg chg="add mod">
          <ac:chgData name="Vagnur Thomsen" userId="7a82369accb4a42e" providerId="LiveId" clId="{70AD1D9F-20C1-4F8D-82DF-031239D7E21E}" dt="2019-07-18T11:13:14.926" v="2565" actId="14100"/>
          <ac:picMkLst>
            <pc:docMk/>
            <pc:sldMk cId="3642956338" sldId="274"/>
            <ac:picMk id="28" creationId="{D4D0C004-6BF8-4BB8-B541-46723629B217}"/>
          </ac:picMkLst>
        </pc:picChg>
        <pc:picChg chg="add del mod">
          <ac:chgData name="Vagnur Thomsen" userId="7a82369accb4a42e" providerId="LiveId" clId="{70AD1D9F-20C1-4F8D-82DF-031239D7E21E}" dt="2019-07-18T11:13:19.831" v="2568" actId="478"/>
          <ac:picMkLst>
            <pc:docMk/>
            <pc:sldMk cId="3642956338" sldId="274"/>
            <ac:picMk id="29" creationId="{B74AEFEE-6082-4A0B-9CC5-6C10B113C9BA}"/>
          </ac:picMkLst>
        </pc:picChg>
        <pc:picChg chg="add mod">
          <ac:chgData name="Vagnur Thomsen" userId="7a82369accb4a42e" providerId="LiveId" clId="{70AD1D9F-20C1-4F8D-82DF-031239D7E21E}" dt="2019-07-18T11:13:25.283" v="2570" actId="1076"/>
          <ac:picMkLst>
            <pc:docMk/>
            <pc:sldMk cId="3642956338" sldId="274"/>
            <ac:picMk id="30" creationId="{DD9B2189-31E9-4680-AFD9-575A014439EC}"/>
          </ac:picMkLst>
        </pc:picChg>
        <pc:picChg chg="add mod">
          <ac:chgData name="Vagnur Thomsen" userId="7a82369accb4a42e" providerId="LiveId" clId="{70AD1D9F-20C1-4F8D-82DF-031239D7E21E}" dt="2019-07-18T11:13:50.588" v="2572" actId="1076"/>
          <ac:picMkLst>
            <pc:docMk/>
            <pc:sldMk cId="3642956338" sldId="274"/>
            <ac:picMk id="31" creationId="{A9DD2CB6-3CD8-4A8E-8D98-94FBBE99E383}"/>
          </ac:picMkLst>
        </pc:picChg>
        <pc:picChg chg="add mod">
          <ac:chgData name="Vagnur Thomsen" userId="7a82369accb4a42e" providerId="LiveId" clId="{70AD1D9F-20C1-4F8D-82DF-031239D7E21E}" dt="2019-07-18T11:13:57.975" v="2574" actId="1076"/>
          <ac:picMkLst>
            <pc:docMk/>
            <pc:sldMk cId="3642956338" sldId="274"/>
            <ac:picMk id="32" creationId="{06B82FD5-3C3D-4AC7-8BEA-5C62F0F3760C}"/>
          </ac:picMkLst>
        </pc:picChg>
        <pc:picChg chg="add mod">
          <ac:chgData name="Vagnur Thomsen" userId="7a82369accb4a42e" providerId="LiveId" clId="{70AD1D9F-20C1-4F8D-82DF-031239D7E21E}" dt="2019-07-18T11:36:23.406" v="2643" actId="571"/>
          <ac:picMkLst>
            <pc:docMk/>
            <pc:sldMk cId="3642956338" sldId="274"/>
            <ac:picMk id="47" creationId="{94DC9BC6-D2A0-4316-ABD1-F786AFAB8F34}"/>
          </ac:picMkLst>
        </pc:picChg>
        <pc:picChg chg="add mod">
          <ac:chgData name="Vagnur Thomsen" userId="7a82369accb4a42e" providerId="LiveId" clId="{70AD1D9F-20C1-4F8D-82DF-031239D7E21E}" dt="2019-07-18T11:39:49.681" v="2767" actId="1076"/>
          <ac:picMkLst>
            <pc:docMk/>
            <pc:sldMk cId="3642956338" sldId="274"/>
            <ac:picMk id="52" creationId="{9C62D74A-98D1-41A0-8159-674F14434A96}"/>
          </ac:picMkLst>
        </pc:picChg>
        <pc:picChg chg="add mod">
          <ac:chgData name="Vagnur Thomsen" userId="7a82369accb4a42e" providerId="LiveId" clId="{70AD1D9F-20C1-4F8D-82DF-031239D7E21E}" dt="2019-07-18T11:43:24.861" v="2778" actId="14100"/>
          <ac:picMkLst>
            <pc:docMk/>
            <pc:sldMk cId="3642956338" sldId="274"/>
            <ac:picMk id="53" creationId="{879CA216-4A4B-4BCC-B97A-89A70DA2AD4E}"/>
          </ac:picMkLst>
        </pc:picChg>
      </pc:sldChg>
      <pc:sldChg chg="addSp delSp modSp add del">
        <pc:chgData name="Vagnur Thomsen" userId="7a82369accb4a42e" providerId="LiveId" clId="{70AD1D9F-20C1-4F8D-82DF-031239D7E21E}" dt="2019-07-18T09:56:52.167" v="1045" actId="2696"/>
        <pc:sldMkLst>
          <pc:docMk/>
          <pc:sldMk cId="1410555921" sldId="275"/>
        </pc:sldMkLst>
        <pc:spChg chg="mod">
          <ac:chgData name="Vagnur Thomsen" userId="7a82369accb4a42e" providerId="LiveId" clId="{70AD1D9F-20C1-4F8D-82DF-031239D7E21E}" dt="2019-07-18T09:38:58.601" v="701"/>
          <ac:spMkLst>
            <pc:docMk/>
            <pc:sldMk cId="1410555921" sldId="275"/>
            <ac:spMk id="2" creationId="{A56BCA7C-78FF-4F36-9F5E-ED01413DB2D7}"/>
          </ac:spMkLst>
        </pc:spChg>
        <pc:spChg chg="mod">
          <ac:chgData name="Vagnur Thomsen" userId="7a82369accb4a42e" providerId="LiveId" clId="{70AD1D9F-20C1-4F8D-82DF-031239D7E21E}" dt="2019-07-18T09:40:27.645" v="810"/>
          <ac:spMkLst>
            <pc:docMk/>
            <pc:sldMk cId="1410555921" sldId="275"/>
            <ac:spMk id="3" creationId="{76E7F19F-7907-43F4-AB97-D4CB7E9CBEFC}"/>
          </ac:spMkLst>
        </pc:spChg>
        <pc:spChg chg="add del mod">
          <ac:chgData name="Vagnur Thomsen" userId="7a82369accb4a42e" providerId="LiveId" clId="{70AD1D9F-20C1-4F8D-82DF-031239D7E21E}" dt="2019-07-18T09:43:02.615" v="826" actId="478"/>
          <ac:spMkLst>
            <pc:docMk/>
            <pc:sldMk cId="1410555921" sldId="275"/>
            <ac:spMk id="6" creationId="{E31F986F-A49F-4FC3-ABAD-CC2AB3287A63}"/>
          </ac:spMkLst>
        </pc:spChg>
        <pc:spChg chg="add mod">
          <ac:chgData name="Vagnur Thomsen" userId="7a82369accb4a42e" providerId="LiveId" clId="{70AD1D9F-20C1-4F8D-82DF-031239D7E21E}" dt="2019-07-18T09:43:25.570" v="828" actId="13822"/>
          <ac:spMkLst>
            <pc:docMk/>
            <pc:sldMk cId="1410555921" sldId="275"/>
            <ac:spMk id="7" creationId="{1958081F-2F9D-464B-BD19-DE1F0CD54FC8}"/>
          </ac:spMkLst>
        </pc:spChg>
        <pc:graphicFrameChg chg="del mod modGraphic">
          <ac:chgData name="Vagnur Thomsen" userId="7a82369accb4a42e" providerId="LiveId" clId="{70AD1D9F-20C1-4F8D-82DF-031239D7E21E}" dt="2019-07-18T09:41:50.352" v="815" actId="478"/>
          <ac:graphicFrameMkLst>
            <pc:docMk/>
            <pc:sldMk cId="1410555921" sldId="275"/>
            <ac:graphicFrameMk id="4" creationId="{0B034EF1-D6C5-4477-8448-EDF6985C0139}"/>
          </ac:graphicFrameMkLst>
        </pc:graphicFrameChg>
        <pc:graphicFrameChg chg="mod modGraphic">
          <ac:chgData name="Vagnur Thomsen" userId="7a82369accb4a42e" providerId="LiveId" clId="{70AD1D9F-20C1-4F8D-82DF-031239D7E21E}" dt="2019-07-18T09:42:41.928" v="823"/>
          <ac:graphicFrameMkLst>
            <pc:docMk/>
            <pc:sldMk cId="1410555921" sldId="275"/>
            <ac:graphicFrameMk id="5" creationId="{C73F63A8-50D8-4F32-A095-DA2331BC0B85}"/>
          </ac:graphicFrameMkLst>
        </pc:graphicFrameChg>
      </pc:sldChg>
      <pc:sldChg chg="addSp modSp add del">
        <pc:chgData name="Vagnur Thomsen" userId="7a82369accb4a42e" providerId="LiveId" clId="{70AD1D9F-20C1-4F8D-82DF-031239D7E21E}" dt="2019-07-18T10:42:19.178" v="1985" actId="2696"/>
        <pc:sldMkLst>
          <pc:docMk/>
          <pc:sldMk cId="595823127" sldId="276"/>
        </pc:sldMkLst>
        <pc:spChg chg="mod">
          <ac:chgData name="Vagnur Thomsen" userId="7a82369accb4a42e" providerId="LiveId" clId="{70AD1D9F-20C1-4F8D-82DF-031239D7E21E}" dt="2019-07-18T09:57:09.286" v="1073"/>
          <ac:spMkLst>
            <pc:docMk/>
            <pc:sldMk cId="595823127" sldId="276"/>
            <ac:spMk id="2" creationId="{DD242907-1CE3-4E37-9D6A-F11B523753E3}"/>
          </ac:spMkLst>
        </pc:spChg>
        <pc:spChg chg="mod">
          <ac:chgData name="Vagnur Thomsen" userId="7a82369accb4a42e" providerId="LiveId" clId="{70AD1D9F-20C1-4F8D-82DF-031239D7E21E}" dt="2019-07-18T09:57:43.245" v="1189"/>
          <ac:spMkLst>
            <pc:docMk/>
            <pc:sldMk cId="595823127" sldId="276"/>
            <ac:spMk id="3" creationId="{AAA22BB8-108F-4C8F-9B8C-9A519BCBB21F}"/>
          </ac:spMkLst>
        </pc:spChg>
        <pc:spChg chg="add mod">
          <ac:chgData name="Vagnur Thomsen" userId="7a82369accb4a42e" providerId="LiveId" clId="{70AD1D9F-20C1-4F8D-82DF-031239D7E21E}" dt="2019-07-18T09:57:14.567" v="1085"/>
          <ac:spMkLst>
            <pc:docMk/>
            <pc:sldMk cId="595823127" sldId="276"/>
            <ac:spMk id="4" creationId="{F1DBE6A4-F4DA-4FCE-B3B1-511CC781BFBB}"/>
          </ac:spMkLst>
        </pc:spChg>
        <pc:spChg chg="add mod">
          <ac:chgData name="Vagnur Thomsen" userId="7a82369accb4a42e" providerId="LiveId" clId="{70AD1D9F-20C1-4F8D-82DF-031239D7E21E}" dt="2019-07-18T09:57:19.195" v="1098"/>
          <ac:spMkLst>
            <pc:docMk/>
            <pc:sldMk cId="595823127" sldId="276"/>
            <ac:spMk id="5" creationId="{9082F568-180B-4780-A7A3-45678B8035EB}"/>
          </ac:spMkLst>
        </pc:spChg>
        <pc:spChg chg="add mod">
          <ac:chgData name="Vagnur Thomsen" userId="7a82369accb4a42e" providerId="LiveId" clId="{70AD1D9F-20C1-4F8D-82DF-031239D7E21E}" dt="2019-07-18T09:58:13.973" v="1205" actId="14100"/>
          <ac:spMkLst>
            <pc:docMk/>
            <pc:sldMk cId="595823127" sldId="276"/>
            <ac:spMk id="6" creationId="{4AF5729A-A566-4153-81CD-7EF43F74C51D}"/>
          </ac:spMkLst>
        </pc:spChg>
      </pc:sldChg>
      <pc:sldChg chg="add del">
        <pc:chgData name="Vagnur Thomsen" userId="7a82369accb4a42e" providerId="LiveId" clId="{70AD1D9F-20C1-4F8D-82DF-031239D7E21E}" dt="2019-07-18T09:56:56.934" v="1047" actId="2696"/>
        <pc:sldMkLst>
          <pc:docMk/>
          <pc:sldMk cId="1594626383" sldId="277"/>
        </pc:sldMkLst>
      </pc:sldChg>
      <pc:sldChg chg="addSp delSp modSp add">
        <pc:chgData name="Vagnur Thomsen" userId="7a82369accb4a42e" providerId="LiveId" clId="{70AD1D9F-20C1-4F8D-82DF-031239D7E21E}" dt="2019-07-18T12:14:31.707" v="2817" actId="1076"/>
        <pc:sldMkLst>
          <pc:docMk/>
          <pc:sldMk cId="1625680652" sldId="277"/>
        </pc:sldMkLst>
        <pc:spChg chg="mod">
          <ac:chgData name="Vagnur Thomsen" userId="7a82369accb4a42e" providerId="LiveId" clId="{70AD1D9F-20C1-4F8D-82DF-031239D7E21E}" dt="2019-07-18T10:24:33.204" v="1465" actId="27636"/>
          <ac:spMkLst>
            <pc:docMk/>
            <pc:sldMk cId="1625680652" sldId="277"/>
            <ac:spMk id="2" creationId="{DD242907-1CE3-4E37-9D6A-F11B523753E3}"/>
          </ac:spMkLst>
        </pc:spChg>
        <pc:spChg chg="del">
          <ac:chgData name="Vagnur Thomsen" userId="7a82369accb4a42e" providerId="LiveId" clId="{70AD1D9F-20C1-4F8D-82DF-031239D7E21E}" dt="2019-07-18T10:47:20.540" v="2183" actId="478"/>
          <ac:spMkLst>
            <pc:docMk/>
            <pc:sldMk cId="1625680652" sldId="277"/>
            <ac:spMk id="3" creationId="{AAA22BB8-108F-4C8F-9B8C-9A519BCBB21F}"/>
          </ac:spMkLst>
        </pc:spChg>
        <pc:spChg chg="del mod">
          <ac:chgData name="Vagnur Thomsen" userId="7a82369accb4a42e" providerId="LiveId" clId="{70AD1D9F-20C1-4F8D-82DF-031239D7E21E}" dt="2019-07-18T10:47:11.831" v="2182" actId="478"/>
          <ac:spMkLst>
            <pc:docMk/>
            <pc:sldMk cId="1625680652" sldId="277"/>
            <ac:spMk id="4" creationId="{F1DBE6A4-F4DA-4FCE-B3B1-511CC781BFBB}"/>
          </ac:spMkLst>
        </pc:spChg>
        <pc:spChg chg="del mod">
          <ac:chgData name="Vagnur Thomsen" userId="7a82369accb4a42e" providerId="LiveId" clId="{70AD1D9F-20C1-4F8D-82DF-031239D7E21E}" dt="2019-07-18T10:47:33.534" v="2186" actId="478"/>
          <ac:spMkLst>
            <pc:docMk/>
            <pc:sldMk cId="1625680652" sldId="277"/>
            <ac:spMk id="5" creationId="{9082F568-180B-4780-A7A3-45678B8035EB}"/>
          </ac:spMkLst>
        </pc:spChg>
        <pc:spChg chg="del mod">
          <ac:chgData name="Vagnur Thomsen" userId="7a82369accb4a42e" providerId="LiveId" clId="{70AD1D9F-20C1-4F8D-82DF-031239D7E21E}" dt="2019-07-18T10:48:01.539" v="2190" actId="478"/>
          <ac:spMkLst>
            <pc:docMk/>
            <pc:sldMk cId="1625680652" sldId="277"/>
            <ac:spMk id="6" creationId="{4AF5729A-A566-4153-81CD-7EF43F74C51D}"/>
          </ac:spMkLst>
        </pc:spChg>
        <pc:spChg chg="add del">
          <ac:chgData name="Vagnur Thomsen" userId="7a82369accb4a42e" providerId="LiveId" clId="{70AD1D9F-20C1-4F8D-82DF-031239D7E21E}" dt="2019-07-18T10:03:55.949" v="1284" actId="478"/>
          <ac:spMkLst>
            <pc:docMk/>
            <pc:sldMk cId="1625680652" sldId="277"/>
            <ac:spMk id="8" creationId="{02B73241-7AC4-42FD-B295-876435986EC4}"/>
          </ac:spMkLst>
        </pc:spChg>
        <pc:spChg chg="add mod ord">
          <ac:chgData name="Vagnur Thomsen" userId="7a82369accb4a42e" providerId="LiveId" clId="{70AD1D9F-20C1-4F8D-82DF-031239D7E21E}" dt="2019-07-18T10:27:52.831" v="1501" actId="1076"/>
          <ac:spMkLst>
            <pc:docMk/>
            <pc:sldMk cId="1625680652" sldId="277"/>
            <ac:spMk id="11" creationId="{7694D9B8-F574-46A8-B204-ACBEDEC9E176}"/>
          </ac:spMkLst>
        </pc:spChg>
        <pc:spChg chg="add mod ord">
          <ac:chgData name="Vagnur Thomsen" userId="7a82369accb4a42e" providerId="LiveId" clId="{70AD1D9F-20C1-4F8D-82DF-031239D7E21E}" dt="2019-07-18T10:27:55.405" v="1502" actId="1076"/>
          <ac:spMkLst>
            <pc:docMk/>
            <pc:sldMk cId="1625680652" sldId="277"/>
            <ac:spMk id="16" creationId="{B1238443-A1B9-453B-B60F-855E5C6312E8}"/>
          </ac:spMkLst>
        </pc:spChg>
        <pc:spChg chg="add mod ord">
          <ac:chgData name="Vagnur Thomsen" userId="7a82369accb4a42e" providerId="LiveId" clId="{70AD1D9F-20C1-4F8D-82DF-031239D7E21E}" dt="2019-07-18T10:27:44.824" v="1498" actId="14100"/>
          <ac:spMkLst>
            <pc:docMk/>
            <pc:sldMk cId="1625680652" sldId="277"/>
            <ac:spMk id="17" creationId="{E605C23D-692A-4291-A0C5-283F4CA29BBC}"/>
          </ac:spMkLst>
        </pc:spChg>
        <pc:spChg chg="add mod">
          <ac:chgData name="Vagnur Thomsen" userId="7a82369accb4a42e" providerId="LiveId" clId="{70AD1D9F-20C1-4F8D-82DF-031239D7E21E}" dt="2019-07-18T10:28:00.201" v="1503" actId="1076"/>
          <ac:spMkLst>
            <pc:docMk/>
            <pc:sldMk cId="1625680652" sldId="277"/>
            <ac:spMk id="18" creationId="{85F5FDC0-6721-4E6A-AA52-A22B5C2C3EB4}"/>
          </ac:spMkLst>
        </pc:spChg>
        <pc:spChg chg="add del mod">
          <ac:chgData name="Vagnur Thomsen" userId="7a82369accb4a42e" providerId="LiveId" clId="{70AD1D9F-20C1-4F8D-82DF-031239D7E21E}" dt="2019-07-18T10:51:15.269" v="2241" actId="478"/>
          <ac:spMkLst>
            <pc:docMk/>
            <pc:sldMk cId="1625680652" sldId="277"/>
            <ac:spMk id="19" creationId="{7311053A-619D-43BA-B657-754FBB15E9FB}"/>
          </ac:spMkLst>
        </pc:spChg>
        <pc:spChg chg="add del">
          <ac:chgData name="Vagnur Thomsen" userId="7a82369accb4a42e" providerId="LiveId" clId="{70AD1D9F-20C1-4F8D-82DF-031239D7E21E}" dt="2019-07-18T10:16:01.804" v="1408" actId="478"/>
          <ac:spMkLst>
            <pc:docMk/>
            <pc:sldMk cId="1625680652" sldId="277"/>
            <ac:spMk id="21" creationId="{085236E5-7486-488D-9D1B-22210786C3C7}"/>
          </ac:spMkLst>
        </pc:spChg>
        <pc:spChg chg="add del mod">
          <ac:chgData name="Vagnur Thomsen" userId="7a82369accb4a42e" providerId="LiveId" clId="{70AD1D9F-20C1-4F8D-82DF-031239D7E21E}" dt="2019-07-18T10:18:34.884" v="1426" actId="478"/>
          <ac:spMkLst>
            <pc:docMk/>
            <pc:sldMk cId="1625680652" sldId="277"/>
            <ac:spMk id="24" creationId="{0E322364-6DD1-44F3-9A94-126DFE147825}"/>
          </ac:spMkLst>
        </pc:spChg>
        <pc:spChg chg="add mod ord">
          <ac:chgData name="Vagnur Thomsen" userId="7a82369accb4a42e" providerId="LiveId" clId="{70AD1D9F-20C1-4F8D-82DF-031239D7E21E}" dt="2019-07-18T10:51:01.200" v="2239" actId="14100"/>
          <ac:spMkLst>
            <pc:docMk/>
            <pc:sldMk cId="1625680652" sldId="277"/>
            <ac:spMk id="25" creationId="{00C95CA6-ED3C-43DF-AA36-7FB3B207814D}"/>
          </ac:spMkLst>
        </pc:spChg>
        <pc:spChg chg="add mod ord">
          <ac:chgData name="Vagnur Thomsen" userId="7a82369accb4a42e" providerId="LiveId" clId="{70AD1D9F-20C1-4F8D-82DF-031239D7E21E}" dt="2019-07-18T10:31:40.640" v="1543" actId="1076"/>
          <ac:spMkLst>
            <pc:docMk/>
            <pc:sldMk cId="1625680652" sldId="277"/>
            <ac:spMk id="26" creationId="{0326DBB1-C080-4D74-97DF-F6D1374705B1}"/>
          </ac:spMkLst>
        </pc:spChg>
        <pc:spChg chg="add mod">
          <ac:chgData name="Vagnur Thomsen" userId="7a82369accb4a42e" providerId="LiveId" clId="{70AD1D9F-20C1-4F8D-82DF-031239D7E21E}" dt="2019-07-18T10:17:36.940" v="1416" actId="571"/>
          <ac:spMkLst>
            <pc:docMk/>
            <pc:sldMk cId="1625680652" sldId="277"/>
            <ac:spMk id="27" creationId="{A044B2E2-F3DB-4969-86AD-716139977B05}"/>
          </ac:spMkLst>
        </pc:spChg>
        <pc:spChg chg="add mod">
          <ac:chgData name="Vagnur Thomsen" userId="7a82369accb4a42e" providerId="LiveId" clId="{70AD1D9F-20C1-4F8D-82DF-031239D7E21E}" dt="2019-07-18T10:17:36.940" v="1416" actId="571"/>
          <ac:spMkLst>
            <pc:docMk/>
            <pc:sldMk cId="1625680652" sldId="277"/>
            <ac:spMk id="30" creationId="{E81341D3-C672-4970-8965-4E999BB19ABD}"/>
          </ac:spMkLst>
        </pc:spChg>
        <pc:spChg chg="add mod">
          <ac:chgData name="Vagnur Thomsen" userId="7a82369accb4a42e" providerId="LiveId" clId="{70AD1D9F-20C1-4F8D-82DF-031239D7E21E}" dt="2019-07-18T10:17:36.940" v="1416" actId="571"/>
          <ac:spMkLst>
            <pc:docMk/>
            <pc:sldMk cId="1625680652" sldId="277"/>
            <ac:spMk id="31" creationId="{083C2FA4-A23A-4D57-B0E4-43EF695142D5}"/>
          </ac:spMkLst>
        </pc:spChg>
        <pc:spChg chg="add mod">
          <ac:chgData name="Vagnur Thomsen" userId="7a82369accb4a42e" providerId="LiveId" clId="{70AD1D9F-20C1-4F8D-82DF-031239D7E21E}" dt="2019-07-18T10:17:36.940" v="1416" actId="571"/>
          <ac:spMkLst>
            <pc:docMk/>
            <pc:sldMk cId="1625680652" sldId="277"/>
            <ac:spMk id="32" creationId="{AF547220-255D-4FDB-893B-26F1F83C9640}"/>
          </ac:spMkLst>
        </pc:spChg>
        <pc:spChg chg="add mod ord">
          <ac:chgData name="Vagnur Thomsen" userId="7a82369accb4a42e" providerId="LiveId" clId="{70AD1D9F-20C1-4F8D-82DF-031239D7E21E}" dt="2019-07-18T11:40:48.791" v="2777" actId="14100"/>
          <ac:spMkLst>
            <pc:docMk/>
            <pc:sldMk cId="1625680652" sldId="277"/>
            <ac:spMk id="33" creationId="{DFC3B397-3980-4A77-ADCC-44A6913FD84A}"/>
          </ac:spMkLst>
        </pc:spChg>
        <pc:spChg chg="add mod">
          <ac:chgData name="Vagnur Thomsen" userId="7a82369accb4a42e" providerId="LiveId" clId="{70AD1D9F-20C1-4F8D-82DF-031239D7E21E}" dt="2019-07-18T10:32:26.908" v="1554" actId="11529"/>
          <ac:spMkLst>
            <pc:docMk/>
            <pc:sldMk cId="1625680652" sldId="277"/>
            <ac:spMk id="35" creationId="{3671BED2-F0CC-4A9F-B53B-3022F9AF5D9A}"/>
          </ac:spMkLst>
        </pc:spChg>
        <pc:spChg chg="add mod">
          <ac:chgData name="Vagnur Thomsen" userId="7a82369accb4a42e" providerId="LiveId" clId="{70AD1D9F-20C1-4F8D-82DF-031239D7E21E}" dt="2019-07-18T10:29:16.237" v="1520" actId="14100"/>
          <ac:spMkLst>
            <pc:docMk/>
            <pc:sldMk cId="1625680652" sldId="277"/>
            <ac:spMk id="38" creationId="{8D2352DA-4918-453F-88A1-26C38B2B8893}"/>
          </ac:spMkLst>
        </pc:spChg>
        <pc:spChg chg="add del">
          <ac:chgData name="Vagnur Thomsen" userId="7a82369accb4a42e" providerId="LiveId" clId="{70AD1D9F-20C1-4F8D-82DF-031239D7E21E}" dt="2019-07-18T10:29:39.508" v="1526" actId="478"/>
          <ac:spMkLst>
            <pc:docMk/>
            <pc:sldMk cId="1625680652" sldId="277"/>
            <ac:spMk id="39" creationId="{6D1C8DDE-EB93-4D26-B225-A27B76D154BA}"/>
          </ac:spMkLst>
        </pc:spChg>
        <pc:spChg chg="add del mod">
          <ac:chgData name="Vagnur Thomsen" userId="7a82369accb4a42e" providerId="LiveId" clId="{70AD1D9F-20C1-4F8D-82DF-031239D7E21E}" dt="2019-07-18T10:32:39.719" v="1557" actId="478"/>
          <ac:spMkLst>
            <pc:docMk/>
            <pc:sldMk cId="1625680652" sldId="277"/>
            <ac:spMk id="43" creationId="{7B61DDE9-4BB6-418B-82D1-2C0887C79F99}"/>
          </ac:spMkLst>
        </pc:spChg>
        <pc:spChg chg="add mod">
          <ac:chgData name="Vagnur Thomsen" userId="7a82369accb4a42e" providerId="LiveId" clId="{70AD1D9F-20C1-4F8D-82DF-031239D7E21E}" dt="2019-07-18T10:49:31.861" v="2218" actId="1076"/>
          <ac:spMkLst>
            <pc:docMk/>
            <pc:sldMk cId="1625680652" sldId="277"/>
            <ac:spMk id="44" creationId="{0550509E-6D5C-4C19-85D7-710C906709D2}"/>
          </ac:spMkLst>
        </pc:spChg>
        <pc:spChg chg="add mod">
          <ac:chgData name="Vagnur Thomsen" userId="7a82369accb4a42e" providerId="LiveId" clId="{70AD1D9F-20C1-4F8D-82DF-031239D7E21E}" dt="2019-07-18T10:32:48.288" v="1560" actId="688"/>
          <ac:spMkLst>
            <pc:docMk/>
            <pc:sldMk cId="1625680652" sldId="277"/>
            <ac:spMk id="45" creationId="{4D0B3B54-351F-4129-910D-4245064F1B38}"/>
          </ac:spMkLst>
        </pc:spChg>
        <pc:spChg chg="add mod">
          <ac:chgData name="Vagnur Thomsen" userId="7a82369accb4a42e" providerId="LiveId" clId="{70AD1D9F-20C1-4F8D-82DF-031239D7E21E}" dt="2019-07-18T10:33:20.702" v="1564" actId="1076"/>
          <ac:spMkLst>
            <pc:docMk/>
            <pc:sldMk cId="1625680652" sldId="277"/>
            <ac:spMk id="46" creationId="{40E3097A-CF37-427E-A3CB-EFE3810C3E92}"/>
          </ac:spMkLst>
        </pc:spChg>
        <pc:spChg chg="add del mod">
          <ac:chgData name="Vagnur Thomsen" userId="7a82369accb4a42e" providerId="LiveId" clId="{70AD1D9F-20C1-4F8D-82DF-031239D7E21E}" dt="2019-07-18T10:48:25.730" v="2206" actId="478"/>
          <ac:spMkLst>
            <pc:docMk/>
            <pc:sldMk cId="1625680652" sldId="277"/>
            <ac:spMk id="49" creationId="{6F1829CF-567E-42F7-9D9F-B3BB2E5FE8C5}"/>
          </ac:spMkLst>
        </pc:spChg>
        <pc:spChg chg="add del mod">
          <ac:chgData name="Vagnur Thomsen" userId="7a82369accb4a42e" providerId="LiveId" clId="{70AD1D9F-20C1-4F8D-82DF-031239D7E21E}" dt="2019-07-18T10:48:20.966" v="2204" actId="478"/>
          <ac:spMkLst>
            <pc:docMk/>
            <pc:sldMk cId="1625680652" sldId="277"/>
            <ac:spMk id="51" creationId="{91AFAF4B-214C-4530-8943-C8ACFED66197}"/>
          </ac:spMkLst>
        </pc:spChg>
        <pc:spChg chg="add del mod">
          <ac:chgData name="Vagnur Thomsen" userId="7a82369accb4a42e" providerId="LiveId" clId="{70AD1D9F-20C1-4F8D-82DF-031239D7E21E}" dt="2019-07-18T10:47:55.210" v="2188" actId="478"/>
          <ac:spMkLst>
            <pc:docMk/>
            <pc:sldMk cId="1625680652" sldId="277"/>
            <ac:spMk id="53" creationId="{BD103F0E-7D6A-4E72-8256-17573319C2A9}"/>
          </ac:spMkLst>
        </pc:spChg>
        <pc:spChg chg="add del mod">
          <ac:chgData name="Vagnur Thomsen" userId="7a82369accb4a42e" providerId="LiveId" clId="{70AD1D9F-20C1-4F8D-82DF-031239D7E21E}" dt="2019-07-18T10:48:08.331" v="2193" actId="478"/>
          <ac:spMkLst>
            <pc:docMk/>
            <pc:sldMk cId="1625680652" sldId="277"/>
            <ac:spMk id="55" creationId="{06A6DF21-119D-40F5-B667-6BF450B0FDB5}"/>
          </ac:spMkLst>
        </pc:spChg>
        <pc:spChg chg="add mod">
          <ac:chgData name="Vagnur Thomsen" userId="7a82369accb4a42e" providerId="LiveId" clId="{70AD1D9F-20C1-4F8D-82DF-031239D7E21E}" dt="2019-07-18T10:53:35.728" v="2272" actId="1076"/>
          <ac:spMkLst>
            <pc:docMk/>
            <pc:sldMk cId="1625680652" sldId="277"/>
            <ac:spMk id="58" creationId="{67B04A99-0D2D-4E43-82B6-7BDA69FB252E}"/>
          </ac:spMkLst>
        </pc:spChg>
        <pc:spChg chg="add del mod">
          <ac:chgData name="Vagnur Thomsen" userId="7a82369accb4a42e" providerId="LiveId" clId="{70AD1D9F-20C1-4F8D-82DF-031239D7E21E}" dt="2019-07-18T10:51:17.487" v="2242" actId="478"/>
          <ac:spMkLst>
            <pc:docMk/>
            <pc:sldMk cId="1625680652" sldId="277"/>
            <ac:spMk id="60" creationId="{34A27F59-821C-457F-8B4B-41BB4CD94169}"/>
          </ac:spMkLst>
        </pc:spChg>
        <pc:spChg chg="add del">
          <ac:chgData name="Vagnur Thomsen" userId="7a82369accb4a42e" providerId="LiveId" clId="{70AD1D9F-20C1-4F8D-82DF-031239D7E21E}" dt="2019-07-18T10:52:40.135" v="2259" actId="478"/>
          <ac:spMkLst>
            <pc:docMk/>
            <pc:sldMk cId="1625680652" sldId="277"/>
            <ac:spMk id="70" creationId="{8C409274-8694-4A5F-A30E-ADE9A42A008D}"/>
          </ac:spMkLst>
        </pc:spChg>
        <pc:spChg chg="add mod">
          <ac:chgData name="Vagnur Thomsen" userId="7a82369accb4a42e" providerId="LiveId" clId="{70AD1D9F-20C1-4F8D-82DF-031239D7E21E}" dt="2019-07-18T10:53:08.315" v="2267"/>
          <ac:spMkLst>
            <pc:docMk/>
            <pc:sldMk cId="1625680652" sldId="277"/>
            <ac:spMk id="71" creationId="{AF4210FF-3418-42E6-A908-0BF864FFAF09}"/>
          </ac:spMkLst>
        </pc:spChg>
        <pc:spChg chg="add mod">
          <ac:chgData name="Vagnur Thomsen" userId="7a82369accb4a42e" providerId="LiveId" clId="{70AD1D9F-20C1-4F8D-82DF-031239D7E21E}" dt="2019-07-18T10:53:12.846" v="2271"/>
          <ac:spMkLst>
            <pc:docMk/>
            <pc:sldMk cId="1625680652" sldId="277"/>
            <ac:spMk id="72" creationId="{536B3CA6-190D-401C-AD24-271A0B3010A7}"/>
          </ac:spMkLst>
        </pc:spChg>
        <pc:spChg chg="add mod">
          <ac:chgData name="Vagnur Thomsen" userId="7a82369accb4a42e" providerId="LiveId" clId="{70AD1D9F-20C1-4F8D-82DF-031239D7E21E}" dt="2019-07-18T10:52:26.999" v="2256" actId="403"/>
          <ac:spMkLst>
            <pc:docMk/>
            <pc:sldMk cId="1625680652" sldId="277"/>
            <ac:spMk id="1029" creationId="{253F9E02-8DDF-4D89-BEA2-2A78D8CA740D}"/>
          </ac:spMkLst>
        </pc:spChg>
        <pc:graphicFrameChg chg="mod modGraphic">
          <ac:chgData name="Vagnur Thomsen" userId="7a82369accb4a42e" providerId="LiveId" clId="{70AD1D9F-20C1-4F8D-82DF-031239D7E21E}" dt="2019-07-18T10:27:36.682" v="1495" actId="14100"/>
          <ac:graphicFrameMkLst>
            <pc:docMk/>
            <pc:sldMk cId="1625680652" sldId="277"/>
            <ac:graphicFrameMk id="7" creationId="{F52D92A8-7FF4-48EC-8C2B-C9D7DF9719A5}"/>
          </ac:graphicFrameMkLst>
        </pc:graphicFrameChg>
        <pc:graphicFrameChg chg="del mod modGraphic">
          <ac:chgData name="Vagnur Thomsen" userId="7a82369accb4a42e" providerId="LiveId" clId="{70AD1D9F-20C1-4F8D-82DF-031239D7E21E}" dt="2019-07-18T10:17:17.852" v="1413" actId="478"/>
          <ac:graphicFrameMkLst>
            <pc:docMk/>
            <pc:sldMk cId="1625680652" sldId="277"/>
            <ac:graphicFrameMk id="20" creationId="{2CBD6870-6872-4816-A2BD-65F10B3C1878}"/>
          </ac:graphicFrameMkLst>
        </pc:graphicFrameChg>
        <pc:graphicFrameChg chg="add del mod modGraphic">
          <ac:chgData name="Vagnur Thomsen" userId="7a82369accb4a42e" providerId="LiveId" clId="{70AD1D9F-20C1-4F8D-82DF-031239D7E21E}" dt="2019-07-18T10:29:33.630" v="1524" actId="478"/>
          <ac:graphicFrameMkLst>
            <pc:docMk/>
            <pc:sldMk cId="1625680652" sldId="277"/>
            <ac:graphicFrameMk id="22" creationId="{689AE1C3-180D-4286-8281-C49C555D52FA}"/>
          </ac:graphicFrameMkLst>
        </pc:graphicFrameChg>
        <pc:graphicFrameChg chg="add mod">
          <ac:chgData name="Vagnur Thomsen" userId="7a82369accb4a42e" providerId="LiveId" clId="{70AD1D9F-20C1-4F8D-82DF-031239D7E21E}" dt="2019-07-18T10:17:36.940" v="1416" actId="571"/>
          <ac:graphicFrameMkLst>
            <pc:docMk/>
            <pc:sldMk cId="1625680652" sldId="277"/>
            <ac:graphicFrameMk id="28" creationId="{10DECF38-9BAA-45E1-BC2E-954571945445}"/>
          </ac:graphicFrameMkLst>
        </pc:graphicFrameChg>
        <pc:graphicFrameChg chg="add mod modGraphic">
          <ac:chgData name="Vagnur Thomsen" userId="7a82369accb4a42e" providerId="LiveId" clId="{70AD1D9F-20C1-4F8D-82DF-031239D7E21E}" dt="2019-07-18T10:29:21.234" v="1521" actId="14734"/>
          <ac:graphicFrameMkLst>
            <pc:docMk/>
            <pc:sldMk cId="1625680652" sldId="277"/>
            <ac:graphicFrameMk id="37" creationId="{FAACB576-EDF6-453A-B99D-659858FC143F}"/>
          </ac:graphicFrameMkLst>
        </pc:graphicFrameChg>
        <pc:graphicFrameChg chg="add mod modGraphic">
          <ac:chgData name="Vagnur Thomsen" userId="7a82369accb4a42e" providerId="LiveId" clId="{70AD1D9F-20C1-4F8D-82DF-031239D7E21E}" dt="2019-07-18T10:30:15.400" v="1531" actId="14100"/>
          <ac:graphicFrameMkLst>
            <pc:docMk/>
            <pc:sldMk cId="1625680652" sldId="277"/>
            <ac:graphicFrameMk id="40" creationId="{E8722690-8A9F-41AC-ADFA-FC0A6FA16180}"/>
          </ac:graphicFrameMkLst>
        </pc:graphicFrameChg>
        <pc:graphicFrameChg chg="add mod modGraphic">
          <ac:chgData name="Vagnur Thomsen" userId="7a82369accb4a42e" providerId="LiveId" clId="{70AD1D9F-20C1-4F8D-82DF-031239D7E21E}" dt="2019-07-18T10:57:06.089" v="2453" actId="12385"/>
          <ac:graphicFrameMkLst>
            <pc:docMk/>
            <pc:sldMk cId="1625680652" sldId="277"/>
            <ac:graphicFrameMk id="47" creationId="{7A750E5C-2696-4180-87EC-ABA5AEDFB864}"/>
          </ac:graphicFrameMkLst>
        </pc:graphicFrameChg>
        <pc:picChg chg="add mod ord">
          <ac:chgData name="Vagnur Thomsen" userId="7a82369accb4a42e" providerId="LiveId" clId="{70AD1D9F-20C1-4F8D-82DF-031239D7E21E}" dt="2019-07-18T10:31:29.261" v="1540" actId="1076"/>
          <ac:picMkLst>
            <pc:docMk/>
            <pc:sldMk cId="1625680652" sldId="277"/>
            <ac:picMk id="10" creationId="{D01833D4-9A2E-471E-9785-BAEBCBD52ADE}"/>
          </ac:picMkLst>
        </pc:picChg>
        <pc:picChg chg="add mod">
          <ac:chgData name="Vagnur Thomsen" userId="7a82369accb4a42e" providerId="LiveId" clId="{70AD1D9F-20C1-4F8D-82DF-031239D7E21E}" dt="2019-07-18T10:27:41.609" v="1497" actId="1076"/>
          <ac:picMkLst>
            <pc:docMk/>
            <pc:sldMk cId="1625680652" sldId="277"/>
            <ac:picMk id="13" creationId="{615871F6-A3AE-4578-86C3-50A7E7E64C43}"/>
          </ac:picMkLst>
        </pc:picChg>
        <pc:picChg chg="add mod">
          <ac:chgData name="Vagnur Thomsen" userId="7a82369accb4a42e" providerId="LiveId" clId="{70AD1D9F-20C1-4F8D-82DF-031239D7E21E}" dt="2019-07-18T10:28:06.450" v="1505" actId="1076"/>
          <ac:picMkLst>
            <pc:docMk/>
            <pc:sldMk cId="1625680652" sldId="277"/>
            <ac:picMk id="15" creationId="{31E4F11F-FCE5-42AA-A9EB-FD371A502885}"/>
          </ac:picMkLst>
        </pc:picChg>
        <pc:picChg chg="add del mod">
          <ac:chgData name="Vagnur Thomsen" userId="7a82369accb4a42e" providerId="LiveId" clId="{70AD1D9F-20C1-4F8D-82DF-031239D7E21E}" dt="2019-07-18T10:18:12.232" v="1421" actId="478"/>
          <ac:picMkLst>
            <pc:docMk/>
            <pc:sldMk cId="1625680652" sldId="277"/>
            <ac:picMk id="23" creationId="{F0DF8226-D5A8-47EE-8D7E-542F125C61AC}"/>
          </ac:picMkLst>
        </pc:picChg>
        <pc:picChg chg="add mod">
          <ac:chgData name="Vagnur Thomsen" userId="7a82369accb4a42e" providerId="LiveId" clId="{70AD1D9F-20C1-4F8D-82DF-031239D7E21E}" dt="2019-07-18T10:17:36.940" v="1416" actId="571"/>
          <ac:picMkLst>
            <pc:docMk/>
            <pc:sldMk cId="1625680652" sldId="277"/>
            <ac:picMk id="29" creationId="{EAE5233F-2C85-4E89-BFAE-F5903617FB90}"/>
          </ac:picMkLst>
        </pc:picChg>
        <pc:picChg chg="add mod ord">
          <ac:chgData name="Vagnur Thomsen" userId="7a82369accb4a42e" providerId="LiveId" clId="{70AD1D9F-20C1-4F8D-82DF-031239D7E21E}" dt="2019-07-18T10:49:33.690" v="2219" actId="1076"/>
          <ac:picMkLst>
            <pc:docMk/>
            <pc:sldMk cId="1625680652" sldId="277"/>
            <ac:picMk id="34" creationId="{87CAB00D-BD3F-47BA-854F-4C7E3EFF3378}"/>
          </ac:picMkLst>
        </pc:picChg>
        <pc:picChg chg="add mod">
          <ac:chgData name="Vagnur Thomsen" userId="7a82369accb4a42e" providerId="LiveId" clId="{70AD1D9F-20C1-4F8D-82DF-031239D7E21E}" dt="2019-07-18T10:32:05.680" v="1550" actId="1076"/>
          <ac:picMkLst>
            <pc:docMk/>
            <pc:sldMk cId="1625680652" sldId="277"/>
            <ac:picMk id="36" creationId="{70A1CF98-D27E-4D66-BF6D-52EAEF1C0630}"/>
          </ac:picMkLst>
        </pc:picChg>
        <pc:picChg chg="add del mod">
          <ac:chgData name="Vagnur Thomsen" userId="7a82369accb4a42e" providerId="LiveId" clId="{70AD1D9F-20C1-4F8D-82DF-031239D7E21E}" dt="2019-07-18T10:32:57.812" v="1561" actId="478"/>
          <ac:picMkLst>
            <pc:docMk/>
            <pc:sldMk cId="1625680652" sldId="277"/>
            <ac:picMk id="41" creationId="{3ECE8DD0-E466-4EC5-B53A-1175C7536338}"/>
          </ac:picMkLst>
        </pc:picChg>
        <pc:picChg chg="add mod">
          <ac:chgData name="Vagnur Thomsen" userId="7a82369accb4a42e" providerId="LiveId" clId="{70AD1D9F-20C1-4F8D-82DF-031239D7E21E}" dt="2019-07-18T12:14:31.707" v="2817" actId="1076"/>
          <ac:picMkLst>
            <pc:docMk/>
            <pc:sldMk cId="1625680652" sldId="277"/>
            <ac:picMk id="42" creationId="{CE685C94-4806-4404-AA85-3B0181DC11C8}"/>
          </ac:picMkLst>
        </pc:picChg>
        <pc:picChg chg="add mod">
          <ac:chgData name="Vagnur Thomsen" userId="7a82369accb4a42e" providerId="LiveId" clId="{70AD1D9F-20C1-4F8D-82DF-031239D7E21E}" dt="2019-07-18T10:32:08.853" v="1551" actId="1076"/>
          <ac:picMkLst>
            <pc:docMk/>
            <pc:sldMk cId="1625680652" sldId="277"/>
            <ac:picMk id="1026" creationId="{1D056B4C-49FF-4D05-8B03-AEE1489886F5}"/>
          </ac:picMkLst>
        </pc:picChg>
        <pc:cxnChg chg="add mod">
          <ac:chgData name="Vagnur Thomsen" userId="7a82369accb4a42e" providerId="LiveId" clId="{70AD1D9F-20C1-4F8D-82DF-031239D7E21E}" dt="2019-07-18T10:49:46.039" v="2220" actId="11529"/>
          <ac:cxnSpMkLst>
            <pc:docMk/>
            <pc:sldMk cId="1625680652" sldId="277"/>
            <ac:cxnSpMk id="57" creationId="{3D96C9EE-74D0-4CD0-8DFE-6AF4E4042071}"/>
          </ac:cxnSpMkLst>
        </pc:cxnChg>
        <pc:cxnChg chg="add del mod">
          <ac:chgData name="Vagnur Thomsen" userId="7a82369accb4a42e" providerId="LiveId" clId="{70AD1D9F-20C1-4F8D-82DF-031239D7E21E}" dt="2019-07-18T10:51:35.674" v="2245" actId="478"/>
          <ac:cxnSpMkLst>
            <pc:docMk/>
            <pc:sldMk cId="1625680652" sldId="277"/>
            <ac:cxnSpMk id="61" creationId="{31D1F94C-C64E-4102-9B0D-32E36423A9A0}"/>
          </ac:cxnSpMkLst>
        </pc:cxnChg>
        <pc:cxnChg chg="add del mod">
          <ac:chgData name="Vagnur Thomsen" userId="7a82369accb4a42e" providerId="LiveId" clId="{70AD1D9F-20C1-4F8D-82DF-031239D7E21E}" dt="2019-07-18T10:51:38.014" v="2246" actId="478"/>
          <ac:cxnSpMkLst>
            <pc:docMk/>
            <pc:sldMk cId="1625680652" sldId="277"/>
            <ac:cxnSpMk id="63" creationId="{2A200E6E-0597-468D-B909-24CF6016AF12}"/>
          </ac:cxnSpMkLst>
        </pc:cxnChg>
        <pc:cxnChg chg="add mod">
          <ac:chgData name="Vagnur Thomsen" userId="7a82369accb4a42e" providerId="LiveId" clId="{70AD1D9F-20C1-4F8D-82DF-031239D7E21E}" dt="2019-07-18T10:51:47.138" v="2247" actId="11529"/>
          <ac:cxnSpMkLst>
            <pc:docMk/>
            <pc:sldMk cId="1625680652" sldId="277"/>
            <ac:cxnSpMk id="1025" creationId="{077190A4-0B79-4410-B06C-A8611598F61B}"/>
          </ac:cxnSpMkLst>
        </pc:cxnChg>
        <pc:cxnChg chg="add mod">
          <ac:chgData name="Vagnur Thomsen" userId="7a82369accb4a42e" providerId="LiveId" clId="{70AD1D9F-20C1-4F8D-82DF-031239D7E21E}" dt="2019-07-18T10:51:52.311" v="2248" actId="11529"/>
          <ac:cxnSpMkLst>
            <pc:docMk/>
            <pc:sldMk cId="1625680652" sldId="277"/>
            <ac:cxnSpMk id="1028" creationId="{3D820D62-F4F1-489C-B72E-605BFC918D0D}"/>
          </ac:cxnSpMkLst>
        </pc:cxnChg>
      </pc:sldChg>
      <pc:sldChg chg="addSp delSp modSp add">
        <pc:chgData name="Vagnur Thomsen" userId="7a82369accb4a42e" providerId="LiveId" clId="{70AD1D9F-20C1-4F8D-82DF-031239D7E21E}" dt="2019-07-18T11:54:39" v="2788" actId="14100"/>
        <pc:sldMkLst>
          <pc:docMk/>
          <pc:sldMk cId="875017773" sldId="278"/>
        </pc:sldMkLst>
        <pc:spChg chg="mod">
          <ac:chgData name="Vagnur Thomsen" userId="7a82369accb4a42e" providerId="LiveId" clId="{70AD1D9F-20C1-4F8D-82DF-031239D7E21E}" dt="2019-07-18T10:54:21.705" v="2348"/>
          <ac:spMkLst>
            <pc:docMk/>
            <pc:sldMk cId="875017773" sldId="278"/>
            <ac:spMk id="2" creationId="{DD242907-1CE3-4E37-9D6A-F11B523753E3}"/>
          </ac:spMkLst>
        </pc:spChg>
        <pc:spChg chg="del mod">
          <ac:chgData name="Vagnur Thomsen" userId="7a82369accb4a42e" providerId="LiveId" clId="{70AD1D9F-20C1-4F8D-82DF-031239D7E21E}" dt="2019-07-18T10:59:25.024" v="2482" actId="478"/>
          <ac:spMkLst>
            <pc:docMk/>
            <pc:sldMk cId="875017773" sldId="278"/>
            <ac:spMk id="18" creationId="{85F5FDC0-6721-4E6A-AA52-A22B5C2C3EB4}"/>
          </ac:spMkLst>
        </pc:spChg>
        <pc:spChg chg="mod">
          <ac:chgData name="Vagnur Thomsen" userId="7a82369accb4a42e" providerId="LiveId" clId="{70AD1D9F-20C1-4F8D-82DF-031239D7E21E}" dt="2019-07-18T10:59:31.078" v="2483" actId="1076"/>
          <ac:spMkLst>
            <pc:docMk/>
            <pc:sldMk cId="875017773" sldId="278"/>
            <ac:spMk id="44" creationId="{0550509E-6D5C-4C19-85D7-710C906709D2}"/>
          </ac:spMkLst>
        </pc:spChg>
        <pc:spChg chg="add mod">
          <ac:chgData name="Vagnur Thomsen" userId="7a82369accb4a42e" providerId="LiveId" clId="{70AD1D9F-20C1-4F8D-82DF-031239D7E21E}" dt="2019-07-18T11:00:42.924" v="2493" actId="14100"/>
          <ac:spMkLst>
            <pc:docMk/>
            <pc:sldMk cId="875017773" sldId="278"/>
            <ac:spMk id="49" creationId="{47D5E159-54E2-46DE-AAA1-42F6FDED5EEE}"/>
          </ac:spMkLst>
        </pc:spChg>
        <pc:graphicFrameChg chg="mod modGraphic">
          <ac:chgData name="Vagnur Thomsen" userId="7a82369accb4a42e" providerId="LiveId" clId="{70AD1D9F-20C1-4F8D-82DF-031239D7E21E}" dt="2019-07-18T10:56:33.931" v="2450"/>
          <ac:graphicFrameMkLst>
            <pc:docMk/>
            <pc:sldMk cId="875017773" sldId="278"/>
            <ac:graphicFrameMk id="47" creationId="{7A750E5C-2696-4180-87EC-ABA5AEDFB864}"/>
          </ac:graphicFrameMkLst>
        </pc:graphicFrameChg>
        <pc:picChg chg="add mod">
          <ac:chgData name="Vagnur Thomsen" userId="7a82369accb4a42e" providerId="LiveId" clId="{70AD1D9F-20C1-4F8D-82DF-031239D7E21E}" dt="2019-07-18T10:58:06.533" v="2466" actId="1076"/>
          <ac:picMkLst>
            <pc:docMk/>
            <pc:sldMk cId="875017773" sldId="278"/>
            <ac:picMk id="4" creationId="{A1AC2F2E-FACC-4DFB-8DB5-7F2D10E6D235}"/>
          </ac:picMkLst>
        </pc:picChg>
        <pc:picChg chg="del">
          <ac:chgData name="Vagnur Thomsen" userId="7a82369accb4a42e" providerId="LiveId" clId="{70AD1D9F-20C1-4F8D-82DF-031239D7E21E}" dt="2019-07-18T10:57:37.737" v="2459" actId="478"/>
          <ac:picMkLst>
            <pc:docMk/>
            <pc:sldMk cId="875017773" sldId="278"/>
            <ac:picMk id="10" creationId="{D01833D4-9A2E-471E-9785-BAEBCBD52ADE}"/>
          </ac:picMkLst>
        </pc:picChg>
        <pc:picChg chg="del">
          <ac:chgData name="Vagnur Thomsen" userId="7a82369accb4a42e" providerId="LiveId" clId="{70AD1D9F-20C1-4F8D-82DF-031239D7E21E}" dt="2019-07-18T10:57:11.955" v="2454" actId="478"/>
          <ac:picMkLst>
            <pc:docMk/>
            <pc:sldMk cId="875017773" sldId="278"/>
            <ac:picMk id="13" creationId="{615871F6-A3AE-4578-86C3-50A7E7E64C43}"/>
          </ac:picMkLst>
        </pc:picChg>
        <pc:picChg chg="del">
          <ac:chgData name="Vagnur Thomsen" userId="7a82369accb4a42e" providerId="LiveId" clId="{70AD1D9F-20C1-4F8D-82DF-031239D7E21E}" dt="2019-07-18T10:58:34.800" v="2475" actId="478"/>
          <ac:picMkLst>
            <pc:docMk/>
            <pc:sldMk cId="875017773" sldId="278"/>
            <ac:picMk id="15" creationId="{31E4F11F-FCE5-42AA-A9EB-FD371A502885}"/>
          </ac:picMkLst>
        </pc:picChg>
        <pc:picChg chg="del">
          <ac:chgData name="Vagnur Thomsen" userId="7a82369accb4a42e" providerId="LiveId" clId="{70AD1D9F-20C1-4F8D-82DF-031239D7E21E}" dt="2019-07-18T10:58:10.551" v="2467" actId="478"/>
          <ac:picMkLst>
            <pc:docMk/>
            <pc:sldMk cId="875017773" sldId="278"/>
            <ac:picMk id="34" creationId="{87CAB00D-BD3F-47BA-854F-4C7E3EFF3378}"/>
          </ac:picMkLst>
        </pc:picChg>
        <pc:picChg chg="add mod">
          <ac:chgData name="Vagnur Thomsen" userId="7a82369accb4a42e" providerId="LiveId" clId="{70AD1D9F-20C1-4F8D-82DF-031239D7E21E}" dt="2019-07-18T10:57:31.282" v="2458" actId="1076"/>
          <ac:picMkLst>
            <pc:docMk/>
            <pc:sldMk cId="875017773" sldId="278"/>
            <ac:picMk id="39" creationId="{C6962494-C3FE-4445-8EC2-A956422D6AC2}"/>
          </ac:picMkLst>
        </pc:picChg>
        <pc:picChg chg="add mod">
          <ac:chgData name="Vagnur Thomsen" userId="7a82369accb4a42e" providerId="LiveId" clId="{70AD1D9F-20C1-4F8D-82DF-031239D7E21E}" dt="2019-07-18T10:59:34.908" v="2485" actId="1076"/>
          <ac:picMkLst>
            <pc:docMk/>
            <pc:sldMk cId="875017773" sldId="278"/>
            <ac:picMk id="41" creationId="{C4B10AFC-5628-4E13-8DB1-FC4A69A7ABB1}"/>
          </ac:picMkLst>
        </pc:picChg>
        <pc:picChg chg="del">
          <ac:chgData name="Vagnur Thomsen" userId="7a82369accb4a42e" providerId="LiveId" clId="{70AD1D9F-20C1-4F8D-82DF-031239D7E21E}" dt="2019-07-18T10:58:26.424" v="2471" actId="478"/>
          <ac:picMkLst>
            <pc:docMk/>
            <pc:sldMk cId="875017773" sldId="278"/>
            <ac:picMk id="42" creationId="{CE685C94-4806-4404-AA85-3B0181DC11C8}"/>
          </ac:picMkLst>
        </pc:picChg>
        <pc:picChg chg="add mod">
          <ac:chgData name="Vagnur Thomsen" userId="7a82369accb4a42e" providerId="LiveId" clId="{70AD1D9F-20C1-4F8D-82DF-031239D7E21E}" dt="2019-07-18T10:58:32.491" v="2474" actId="1076"/>
          <ac:picMkLst>
            <pc:docMk/>
            <pc:sldMk cId="875017773" sldId="278"/>
            <ac:picMk id="43" creationId="{33D91326-FBE0-4131-80BD-B2BBB3072C8A}"/>
          </ac:picMkLst>
        </pc:picChg>
        <pc:picChg chg="add mod">
          <ac:chgData name="Vagnur Thomsen" userId="7a82369accb4a42e" providerId="LiveId" clId="{70AD1D9F-20C1-4F8D-82DF-031239D7E21E}" dt="2019-07-18T10:58:45.648" v="2479" actId="1076"/>
          <ac:picMkLst>
            <pc:docMk/>
            <pc:sldMk cId="875017773" sldId="278"/>
            <ac:picMk id="48" creationId="{D2C6D753-6B37-4ECD-943B-07322C11A3E4}"/>
          </ac:picMkLst>
        </pc:picChg>
        <pc:cxnChg chg="add mod">
          <ac:chgData name="Vagnur Thomsen" userId="7a82369accb4a42e" providerId="LiveId" clId="{70AD1D9F-20C1-4F8D-82DF-031239D7E21E}" dt="2019-07-18T11:00:10.327" v="2488" actId="1076"/>
          <ac:cxnSpMkLst>
            <pc:docMk/>
            <pc:sldMk cId="875017773" sldId="278"/>
            <ac:cxnSpMk id="50" creationId="{7BE6E702-437C-4F3A-A0BA-B4FDE22B1631}"/>
          </ac:cxnSpMkLst>
        </pc:cxnChg>
        <pc:cxnChg chg="mod">
          <ac:chgData name="Vagnur Thomsen" userId="7a82369accb4a42e" providerId="LiveId" clId="{70AD1D9F-20C1-4F8D-82DF-031239D7E21E}" dt="2019-07-18T11:54:39" v="2788" actId="14100"/>
          <ac:cxnSpMkLst>
            <pc:docMk/>
            <pc:sldMk cId="875017773" sldId="278"/>
            <ac:cxnSpMk id="57" creationId="{3D96C9EE-74D0-4CD0-8DFE-6AF4E4042071}"/>
          </ac:cxnSpMkLst>
        </pc:cxnChg>
        <pc:cxnChg chg="del mod">
          <ac:chgData name="Vagnur Thomsen" userId="7a82369accb4a42e" providerId="LiveId" clId="{70AD1D9F-20C1-4F8D-82DF-031239D7E21E}" dt="2019-07-18T10:59:25.024" v="2482" actId="478"/>
          <ac:cxnSpMkLst>
            <pc:docMk/>
            <pc:sldMk cId="875017773" sldId="278"/>
            <ac:cxnSpMk id="1025" creationId="{077190A4-0B79-4410-B06C-A8611598F61B}"/>
          </ac:cxnSpMkLst>
        </pc:cxnChg>
      </pc:sldChg>
      <pc:sldChg chg="addSp delSp modSp add del">
        <pc:chgData name="Vagnur Thomsen" userId="7a82369accb4a42e" providerId="LiveId" clId="{70AD1D9F-20C1-4F8D-82DF-031239D7E21E}" dt="2019-07-18T10:53:44.875" v="2273" actId="2696"/>
        <pc:sldMkLst>
          <pc:docMk/>
          <pc:sldMk cId="2444222556" sldId="278"/>
        </pc:sldMkLst>
        <pc:spChg chg="mod">
          <ac:chgData name="Vagnur Thomsen" userId="7a82369accb4a42e" providerId="LiveId" clId="{70AD1D9F-20C1-4F8D-82DF-031239D7E21E}" dt="2019-07-18T10:43:13.074" v="2008"/>
          <ac:spMkLst>
            <pc:docMk/>
            <pc:sldMk cId="2444222556" sldId="278"/>
            <ac:spMk id="2" creationId="{DD242907-1CE3-4E37-9D6A-F11B523753E3}"/>
          </ac:spMkLst>
        </pc:spChg>
        <pc:spChg chg="mod">
          <ac:chgData name="Vagnur Thomsen" userId="7a82369accb4a42e" providerId="LiveId" clId="{70AD1D9F-20C1-4F8D-82DF-031239D7E21E}" dt="2019-07-18T10:45:59.722" v="2156"/>
          <ac:spMkLst>
            <pc:docMk/>
            <pc:sldMk cId="2444222556" sldId="278"/>
            <ac:spMk id="3" creationId="{AAA22BB8-108F-4C8F-9B8C-9A519BCBB21F}"/>
          </ac:spMkLst>
        </pc:spChg>
        <pc:spChg chg="mod">
          <ac:chgData name="Vagnur Thomsen" userId="7a82369accb4a42e" providerId="LiveId" clId="{70AD1D9F-20C1-4F8D-82DF-031239D7E21E}" dt="2019-07-18T10:44:45.178" v="2049"/>
          <ac:spMkLst>
            <pc:docMk/>
            <pc:sldMk cId="2444222556" sldId="278"/>
            <ac:spMk id="4" creationId="{F1DBE6A4-F4DA-4FCE-B3B1-511CC781BFBB}"/>
          </ac:spMkLst>
        </pc:spChg>
        <pc:spChg chg="mod">
          <ac:chgData name="Vagnur Thomsen" userId="7a82369accb4a42e" providerId="LiveId" clId="{70AD1D9F-20C1-4F8D-82DF-031239D7E21E}" dt="2019-07-18T10:45:02.398" v="2062"/>
          <ac:spMkLst>
            <pc:docMk/>
            <pc:sldMk cId="2444222556" sldId="278"/>
            <ac:spMk id="5" creationId="{9082F568-180B-4780-A7A3-45678B8035EB}"/>
          </ac:spMkLst>
        </pc:spChg>
        <pc:spChg chg="mod">
          <ac:chgData name="Vagnur Thomsen" userId="7a82369accb4a42e" providerId="LiveId" clId="{70AD1D9F-20C1-4F8D-82DF-031239D7E21E}" dt="2019-07-18T10:46:11.392" v="2159" actId="14100"/>
          <ac:spMkLst>
            <pc:docMk/>
            <pc:sldMk cId="2444222556" sldId="278"/>
            <ac:spMk id="6" creationId="{4AF5729A-A566-4153-81CD-7EF43F74C51D}"/>
          </ac:spMkLst>
        </pc:spChg>
        <pc:spChg chg="del mod">
          <ac:chgData name="Vagnur Thomsen" userId="7a82369accb4a42e" providerId="LiveId" clId="{70AD1D9F-20C1-4F8D-82DF-031239D7E21E}" dt="2019-07-18T10:45:09.051" v="2065" actId="478"/>
          <ac:spMkLst>
            <pc:docMk/>
            <pc:sldMk cId="2444222556" sldId="278"/>
            <ac:spMk id="18" creationId="{85F5FDC0-6721-4E6A-AA52-A22B5C2C3EB4}"/>
          </ac:spMkLst>
        </pc:spChg>
        <pc:spChg chg="add del mod">
          <ac:chgData name="Vagnur Thomsen" userId="7a82369accb4a42e" providerId="LiveId" clId="{70AD1D9F-20C1-4F8D-82DF-031239D7E21E}" dt="2019-07-18T10:44:24.281" v="2015" actId="478"/>
          <ac:spMkLst>
            <pc:docMk/>
            <pc:sldMk cId="2444222556" sldId="278"/>
            <ac:spMk id="32" creationId="{E4B08260-E3FF-4C66-86A0-2AA27BD0BF1C}"/>
          </ac:spMkLst>
        </pc:spChg>
        <pc:spChg chg="add del mod">
          <ac:chgData name="Vagnur Thomsen" userId="7a82369accb4a42e" providerId="LiveId" clId="{70AD1D9F-20C1-4F8D-82DF-031239D7E21E}" dt="2019-07-18T10:44:24.281" v="2015" actId="478"/>
          <ac:spMkLst>
            <pc:docMk/>
            <pc:sldMk cId="2444222556" sldId="278"/>
            <ac:spMk id="39" creationId="{C9BC678D-F3FA-4928-A076-07C8047AD0A5}"/>
          </ac:spMkLst>
        </pc:spChg>
        <pc:spChg chg="add mod">
          <ac:chgData name="Vagnur Thomsen" userId="7a82369accb4a42e" providerId="LiveId" clId="{70AD1D9F-20C1-4F8D-82DF-031239D7E21E}" dt="2019-07-18T10:44:31.327" v="2017" actId="1076"/>
          <ac:spMkLst>
            <pc:docMk/>
            <pc:sldMk cId="2444222556" sldId="278"/>
            <ac:spMk id="41" creationId="{9A12291E-FE6A-4881-9E77-6FB41D119E8E}"/>
          </ac:spMkLst>
        </pc:spChg>
        <pc:picChg chg="del">
          <ac:chgData name="Vagnur Thomsen" userId="7a82369accb4a42e" providerId="LiveId" clId="{70AD1D9F-20C1-4F8D-82DF-031239D7E21E}" dt="2019-07-18T10:42:24.112" v="1986" actId="478"/>
          <ac:picMkLst>
            <pc:docMk/>
            <pc:sldMk cId="2444222556" sldId="278"/>
            <ac:picMk id="13" creationId="{615871F6-A3AE-4578-86C3-50A7E7E64C43}"/>
          </ac:picMkLst>
        </pc:picChg>
        <pc:picChg chg="del">
          <ac:chgData name="Vagnur Thomsen" userId="7a82369accb4a42e" providerId="LiveId" clId="{70AD1D9F-20C1-4F8D-82DF-031239D7E21E}" dt="2019-07-18T10:43:18.493" v="2009" actId="478"/>
          <ac:picMkLst>
            <pc:docMk/>
            <pc:sldMk cId="2444222556" sldId="278"/>
            <ac:picMk id="15" creationId="{31E4F11F-FCE5-42AA-A9EB-FD371A502885}"/>
          </ac:picMkLst>
        </pc:picChg>
        <pc:picChg chg="add mod">
          <ac:chgData name="Vagnur Thomsen" userId="7a82369accb4a42e" providerId="LiveId" clId="{70AD1D9F-20C1-4F8D-82DF-031239D7E21E}" dt="2019-07-18T10:43:01.313" v="1990" actId="1076"/>
          <ac:picMkLst>
            <pc:docMk/>
            <pc:sldMk cId="2444222556" sldId="278"/>
            <ac:picMk id="30" creationId="{C7CD30BE-4E8E-4901-A1AB-A80E9179E78F}"/>
          </ac:picMkLst>
        </pc:picChg>
        <pc:picChg chg="add mod">
          <ac:chgData name="Vagnur Thomsen" userId="7a82369accb4a42e" providerId="LiveId" clId="{70AD1D9F-20C1-4F8D-82DF-031239D7E21E}" dt="2019-07-18T10:43:32.900" v="2012" actId="1076"/>
          <ac:picMkLst>
            <pc:docMk/>
            <pc:sldMk cId="2444222556" sldId="278"/>
            <ac:picMk id="31" creationId="{A73A5E27-E625-4760-9676-327D0D2E4793}"/>
          </ac:picMkLst>
        </pc:picChg>
      </pc:sldChg>
      <pc:sldChg chg="addSp delSp modSp add ord">
        <pc:chgData name="Vagnur Thomsen" userId="7a82369accb4a42e" providerId="LiveId" clId="{70AD1D9F-20C1-4F8D-82DF-031239D7E21E}" dt="2019-07-18T12:42:30.236" v="3446"/>
        <pc:sldMkLst>
          <pc:docMk/>
          <pc:sldMk cId="1567913370" sldId="279"/>
        </pc:sldMkLst>
        <pc:spChg chg="del">
          <ac:chgData name="Vagnur Thomsen" userId="7a82369accb4a42e" providerId="LiveId" clId="{70AD1D9F-20C1-4F8D-82DF-031239D7E21E}" dt="2019-07-18T12:21:00.684" v="2821"/>
          <ac:spMkLst>
            <pc:docMk/>
            <pc:sldMk cId="1567913370" sldId="279"/>
            <ac:spMk id="2" creationId="{61F1FB2A-5267-47D6-8D4A-F5304570F988}"/>
          </ac:spMkLst>
        </pc:spChg>
        <pc:spChg chg="del">
          <ac:chgData name="Vagnur Thomsen" userId="7a82369accb4a42e" providerId="LiveId" clId="{70AD1D9F-20C1-4F8D-82DF-031239D7E21E}" dt="2019-07-18T12:21:00.684" v="2821"/>
          <ac:spMkLst>
            <pc:docMk/>
            <pc:sldMk cId="1567913370" sldId="279"/>
            <ac:spMk id="3" creationId="{AA455146-3BED-4D49-AF86-4234AABA8945}"/>
          </ac:spMkLst>
        </pc:spChg>
        <pc:spChg chg="del">
          <ac:chgData name="Vagnur Thomsen" userId="7a82369accb4a42e" providerId="LiveId" clId="{70AD1D9F-20C1-4F8D-82DF-031239D7E21E}" dt="2019-07-18T12:21:00.684" v="2821"/>
          <ac:spMkLst>
            <pc:docMk/>
            <pc:sldMk cId="1567913370" sldId="279"/>
            <ac:spMk id="4" creationId="{70B1A2C4-EE70-4DDE-AD91-3ED55DE35E78}"/>
          </ac:spMkLst>
        </pc:spChg>
        <pc:spChg chg="del">
          <ac:chgData name="Vagnur Thomsen" userId="7a82369accb4a42e" providerId="LiveId" clId="{70AD1D9F-20C1-4F8D-82DF-031239D7E21E}" dt="2019-07-18T12:21:00.684" v="2821"/>
          <ac:spMkLst>
            <pc:docMk/>
            <pc:sldMk cId="1567913370" sldId="279"/>
            <ac:spMk id="5" creationId="{DEFFE448-1F49-4A1B-9689-7CABCCCE5421}"/>
          </ac:spMkLst>
        </pc:spChg>
        <pc:spChg chg="del">
          <ac:chgData name="Vagnur Thomsen" userId="7a82369accb4a42e" providerId="LiveId" clId="{70AD1D9F-20C1-4F8D-82DF-031239D7E21E}" dt="2019-07-18T12:21:00.684" v="2821"/>
          <ac:spMkLst>
            <pc:docMk/>
            <pc:sldMk cId="1567913370" sldId="279"/>
            <ac:spMk id="6" creationId="{C2E1AC68-A253-4452-B41D-5CF45DB049F0}"/>
          </ac:spMkLst>
        </pc:spChg>
        <pc:spChg chg="add mod">
          <ac:chgData name="Vagnur Thomsen" userId="7a82369accb4a42e" providerId="LiveId" clId="{70AD1D9F-20C1-4F8D-82DF-031239D7E21E}" dt="2019-07-18T12:42:30.236" v="3446"/>
          <ac:spMkLst>
            <pc:docMk/>
            <pc:sldMk cId="1567913370" sldId="279"/>
            <ac:spMk id="7" creationId="{85B03140-AFA8-4B69-B577-9EDB02E1CB88}"/>
          </ac:spMkLst>
        </pc:spChg>
        <pc:spChg chg="add del mod">
          <ac:chgData name="Vagnur Thomsen" userId="7a82369accb4a42e" providerId="LiveId" clId="{70AD1D9F-20C1-4F8D-82DF-031239D7E21E}" dt="2019-07-18T12:21:58.289" v="2843" actId="3680"/>
          <ac:spMkLst>
            <pc:docMk/>
            <pc:sldMk cId="1567913370" sldId="279"/>
            <ac:spMk id="8" creationId="{B43BBADB-716C-4FF1-A67B-A21E8CF95F8C}"/>
          </ac:spMkLst>
        </pc:spChg>
        <pc:spChg chg="add del mod">
          <ac:chgData name="Vagnur Thomsen" userId="7a82369accb4a42e" providerId="LiveId" clId="{70AD1D9F-20C1-4F8D-82DF-031239D7E21E}" dt="2019-07-18T12:22:55.221" v="2853" actId="3680"/>
          <ac:spMkLst>
            <pc:docMk/>
            <pc:sldMk cId="1567913370" sldId="279"/>
            <ac:spMk id="12" creationId="{20263B81-0B07-49F8-A109-33614393AB04}"/>
          </ac:spMkLst>
        </pc:spChg>
        <pc:spChg chg="add del mod">
          <ac:chgData name="Vagnur Thomsen" userId="7a82369accb4a42e" providerId="LiveId" clId="{70AD1D9F-20C1-4F8D-82DF-031239D7E21E}" dt="2019-07-18T12:41:04.681" v="3415"/>
          <ac:spMkLst>
            <pc:docMk/>
            <pc:sldMk cId="1567913370" sldId="279"/>
            <ac:spMk id="14" creationId="{E5BFA9CA-15BC-41F5-BD3C-44DC5676DB89}"/>
          </ac:spMkLst>
        </pc:spChg>
        <pc:spChg chg="add mod">
          <ac:chgData name="Vagnur Thomsen" userId="7a82369accb4a42e" providerId="LiveId" clId="{70AD1D9F-20C1-4F8D-82DF-031239D7E21E}" dt="2019-07-18T12:41:50.698" v="3425"/>
          <ac:spMkLst>
            <pc:docMk/>
            <pc:sldMk cId="1567913370" sldId="279"/>
            <ac:spMk id="16" creationId="{509448B5-5EAE-4240-AC35-BFAA9436AE30}"/>
          </ac:spMkLst>
        </pc:spChg>
        <pc:spChg chg="add mod">
          <ac:chgData name="Vagnur Thomsen" userId="7a82369accb4a42e" providerId="LiveId" clId="{70AD1D9F-20C1-4F8D-82DF-031239D7E21E}" dt="2019-07-18T12:39:55.874" v="3400" actId="1076"/>
          <ac:spMkLst>
            <pc:docMk/>
            <pc:sldMk cId="1567913370" sldId="279"/>
            <ac:spMk id="20" creationId="{FFCF4C67-AC8C-4AD6-BD17-CCCE17BFBA5C}"/>
          </ac:spMkLst>
        </pc:spChg>
        <pc:spChg chg="add mod">
          <ac:chgData name="Vagnur Thomsen" userId="7a82369accb4a42e" providerId="LiveId" clId="{70AD1D9F-20C1-4F8D-82DF-031239D7E21E}" dt="2019-07-18T12:39:55.874" v="3400" actId="1076"/>
          <ac:spMkLst>
            <pc:docMk/>
            <pc:sldMk cId="1567913370" sldId="279"/>
            <ac:spMk id="22" creationId="{9ADACAD4-F9DC-482F-A2D6-E49AAF3127CE}"/>
          </ac:spMkLst>
        </pc:spChg>
        <pc:spChg chg="add mod">
          <ac:chgData name="Vagnur Thomsen" userId="7a82369accb4a42e" providerId="LiveId" clId="{70AD1D9F-20C1-4F8D-82DF-031239D7E21E}" dt="2019-07-18T12:39:55.874" v="3400" actId="1076"/>
          <ac:spMkLst>
            <pc:docMk/>
            <pc:sldMk cId="1567913370" sldId="279"/>
            <ac:spMk id="23" creationId="{31117CD0-BCBC-49FF-8E36-C1D89898C6B7}"/>
          </ac:spMkLst>
        </pc:spChg>
        <pc:spChg chg="add mod">
          <ac:chgData name="Vagnur Thomsen" userId="7a82369accb4a42e" providerId="LiveId" clId="{70AD1D9F-20C1-4F8D-82DF-031239D7E21E}" dt="2019-07-18T12:39:55.874" v="3400" actId="1076"/>
          <ac:spMkLst>
            <pc:docMk/>
            <pc:sldMk cId="1567913370" sldId="279"/>
            <ac:spMk id="24" creationId="{F8530A2D-1A81-47E4-ADDD-5D5FAD5AD366}"/>
          </ac:spMkLst>
        </pc:spChg>
        <pc:spChg chg="add mod">
          <ac:chgData name="Vagnur Thomsen" userId="7a82369accb4a42e" providerId="LiveId" clId="{70AD1D9F-20C1-4F8D-82DF-031239D7E21E}" dt="2019-07-18T12:40:01.433" v="3403"/>
          <ac:spMkLst>
            <pc:docMk/>
            <pc:sldMk cId="1567913370" sldId="279"/>
            <ac:spMk id="25" creationId="{833821C6-9306-452C-ACD7-4C1865430EBC}"/>
          </ac:spMkLst>
        </pc:spChg>
        <pc:spChg chg="add mod">
          <ac:chgData name="Vagnur Thomsen" userId="7a82369accb4a42e" providerId="LiveId" clId="{70AD1D9F-20C1-4F8D-82DF-031239D7E21E}" dt="2019-07-18T12:40:06.037" v="3405" actId="1076"/>
          <ac:spMkLst>
            <pc:docMk/>
            <pc:sldMk cId="1567913370" sldId="279"/>
            <ac:spMk id="29" creationId="{9F3751EC-3355-4052-AF03-F190005A1D96}"/>
          </ac:spMkLst>
        </pc:spChg>
        <pc:spChg chg="add mod">
          <ac:chgData name="Vagnur Thomsen" userId="7a82369accb4a42e" providerId="LiveId" clId="{70AD1D9F-20C1-4F8D-82DF-031239D7E21E}" dt="2019-07-18T12:40:06.037" v="3405" actId="1076"/>
          <ac:spMkLst>
            <pc:docMk/>
            <pc:sldMk cId="1567913370" sldId="279"/>
            <ac:spMk id="31" creationId="{71C71FE4-D064-465B-B142-21033A18E84D}"/>
          </ac:spMkLst>
        </pc:spChg>
        <pc:spChg chg="add mod">
          <ac:chgData name="Vagnur Thomsen" userId="7a82369accb4a42e" providerId="LiveId" clId="{70AD1D9F-20C1-4F8D-82DF-031239D7E21E}" dt="2019-07-18T12:40:06.037" v="3405" actId="1076"/>
          <ac:spMkLst>
            <pc:docMk/>
            <pc:sldMk cId="1567913370" sldId="279"/>
            <ac:spMk id="32" creationId="{A46E08D7-49A0-4ADB-96B5-C95B8F42F821}"/>
          </ac:spMkLst>
        </pc:spChg>
        <pc:spChg chg="add mod">
          <ac:chgData name="Vagnur Thomsen" userId="7a82369accb4a42e" providerId="LiveId" clId="{70AD1D9F-20C1-4F8D-82DF-031239D7E21E}" dt="2019-07-18T12:40:20.146" v="3408" actId="1076"/>
          <ac:spMkLst>
            <pc:docMk/>
            <pc:sldMk cId="1567913370" sldId="279"/>
            <ac:spMk id="33" creationId="{93C0E3C8-FBFE-41B5-82AB-623E4B56581C}"/>
          </ac:spMkLst>
        </pc:spChg>
        <pc:spChg chg="add mod">
          <ac:chgData name="Vagnur Thomsen" userId="7a82369accb4a42e" providerId="LiveId" clId="{70AD1D9F-20C1-4F8D-82DF-031239D7E21E}" dt="2019-07-18T12:40:06.037" v="3405" actId="1076"/>
          <ac:spMkLst>
            <pc:docMk/>
            <pc:sldMk cId="1567913370" sldId="279"/>
            <ac:spMk id="34" creationId="{F921884C-6DA1-48BC-86F6-48357C9EF1FF}"/>
          </ac:spMkLst>
        </pc:spChg>
        <pc:spChg chg="add mod">
          <ac:chgData name="Vagnur Thomsen" userId="7a82369accb4a42e" providerId="LiveId" clId="{70AD1D9F-20C1-4F8D-82DF-031239D7E21E}" dt="2019-07-18T12:41:37.146" v="3417" actId="13822"/>
          <ac:spMkLst>
            <pc:docMk/>
            <pc:sldMk cId="1567913370" sldId="279"/>
            <ac:spMk id="36" creationId="{1A2051A6-1896-4AE0-A8FB-957F85A48E0F}"/>
          </ac:spMkLst>
        </pc:spChg>
        <pc:graphicFrameChg chg="del mod">
          <ac:chgData name="Vagnur Thomsen" userId="7a82369accb4a42e" providerId="LiveId" clId="{70AD1D9F-20C1-4F8D-82DF-031239D7E21E}" dt="2019-07-18T12:21:42.997" v="2842" actId="3680"/>
          <ac:graphicFrameMkLst>
            <pc:docMk/>
            <pc:sldMk cId="1567913370" sldId="279"/>
            <ac:graphicFrameMk id="9" creationId="{F38FCB39-23EC-41C5-931F-09C2FA0E4C12}"/>
          </ac:graphicFrameMkLst>
        </pc:graphicFrameChg>
        <pc:graphicFrameChg chg="add del mod modGraphic">
          <ac:chgData name="Vagnur Thomsen" userId="7a82369accb4a42e" providerId="LiveId" clId="{70AD1D9F-20C1-4F8D-82DF-031239D7E21E}" dt="2019-07-18T12:22:46.333" v="2852" actId="478"/>
          <ac:graphicFrameMkLst>
            <pc:docMk/>
            <pc:sldMk cId="1567913370" sldId="279"/>
            <ac:graphicFrameMk id="10" creationId="{0F0EF1EA-E72E-47E9-970D-EB7AFAD893CE}"/>
          </ac:graphicFrameMkLst>
        </pc:graphicFrameChg>
        <pc:graphicFrameChg chg="add del mod modGraphic">
          <ac:chgData name="Vagnur Thomsen" userId="7a82369accb4a42e" providerId="LiveId" clId="{70AD1D9F-20C1-4F8D-82DF-031239D7E21E}" dt="2019-07-18T12:39:37.522" v="3396" actId="478"/>
          <ac:graphicFrameMkLst>
            <pc:docMk/>
            <pc:sldMk cId="1567913370" sldId="279"/>
            <ac:graphicFrameMk id="13" creationId="{739DF380-1995-4094-88A3-B0214D8D2FC3}"/>
          </ac:graphicFrameMkLst>
        </pc:graphicFrameChg>
        <pc:graphicFrameChg chg="add mod">
          <ac:chgData name="Vagnur Thomsen" userId="7a82369accb4a42e" providerId="LiveId" clId="{70AD1D9F-20C1-4F8D-82DF-031239D7E21E}" dt="2019-07-18T12:39:55.874" v="3400" actId="1076"/>
          <ac:graphicFrameMkLst>
            <pc:docMk/>
            <pc:sldMk cId="1567913370" sldId="279"/>
            <ac:graphicFrameMk id="19" creationId="{99AE56FD-5374-4482-AA9C-D1E627501B85}"/>
          </ac:graphicFrameMkLst>
        </pc:graphicFrameChg>
        <pc:graphicFrameChg chg="add mod">
          <ac:chgData name="Vagnur Thomsen" userId="7a82369accb4a42e" providerId="LiveId" clId="{70AD1D9F-20C1-4F8D-82DF-031239D7E21E}" dt="2019-07-18T12:40:06.037" v="3405" actId="1076"/>
          <ac:graphicFrameMkLst>
            <pc:docMk/>
            <pc:sldMk cId="1567913370" sldId="279"/>
            <ac:graphicFrameMk id="28" creationId="{3317D0F4-7C2E-4626-920A-49862E0DD1BD}"/>
          </ac:graphicFrameMkLst>
        </pc:graphicFrameChg>
        <pc:picChg chg="add del">
          <ac:chgData name="Vagnur Thomsen" userId="7a82369accb4a42e" providerId="LiveId" clId="{70AD1D9F-20C1-4F8D-82DF-031239D7E21E}" dt="2019-07-18T12:39:41.284" v="3398"/>
          <ac:picMkLst>
            <pc:docMk/>
            <pc:sldMk cId="1567913370" sldId="279"/>
            <ac:picMk id="17" creationId="{EAB915B9-FA7F-4081-8ABB-2EAEA42EF4B0}"/>
          </ac:picMkLst>
        </pc:picChg>
        <pc:picChg chg="add mod">
          <ac:chgData name="Vagnur Thomsen" userId="7a82369accb4a42e" providerId="LiveId" clId="{70AD1D9F-20C1-4F8D-82DF-031239D7E21E}" dt="2019-07-18T12:39:55.874" v="3400" actId="1076"/>
          <ac:picMkLst>
            <pc:docMk/>
            <pc:sldMk cId="1567913370" sldId="279"/>
            <ac:picMk id="18" creationId="{6F505E66-C948-46FE-8C64-ACA439CC64D2}"/>
          </ac:picMkLst>
        </pc:picChg>
        <pc:picChg chg="add mod">
          <ac:chgData name="Vagnur Thomsen" userId="7a82369accb4a42e" providerId="LiveId" clId="{70AD1D9F-20C1-4F8D-82DF-031239D7E21E}" dt="2019-07-18T12:39:55.874" v="3400" actId="1076"/>
          <ac:picMkLst>
            <pc:docMk/>
            <pc:sldMk cId="1567913370" sldId="279"/>
            <ac:picMk id="21" creationId="{15A5D074-180F-400B-A0C0-4008454AFF0D}"/>
          </ac:picMkLst>
        </pc:picChg>
        <pc:picChg chg="add mod">
          <ac:chgData name="Vagnur Thomsen" userId="7a82369accb4a42e" providerId="LiveId" clId="{70AD1D9F-20C1-4F8D-82DF-031239D7E21E}" dt="2019-07-18T12:39:55.874" v="3400" actId="1076"/>
          <ac:picMkLst>
            <pc:docMk/>
            <pc:sldMk cId="1567913370" sldId="279"/>
            <ac:picMk id="26" creationId="{EAC43A21-96C0-467C-9BE5-F1814E7DFB6B}"/>
          </ac:picMkLst>
        </pc:picChg>
        <pc:picChg chg="add mod">
          <ac:chgData name="Vagnur Thomsen" userId="7a82369accb4a42e" providerId="LiveId" clId="{70AD1D9F-20C1-4F8D-82DF-031239D7E21E}" dt="2019-07-18T12:40:06.037" v="3405" actId="1076"/>
          <ac:picMkLst>
            <pc:docMk/>
            <pc:sldMk cId="1567913370" sldId="279"/>
            <ac:picMk id="27" creationId="{7A42F219-D3A0-4B66-B52B-94E11380A92E}"/>
          </ac:picMkLst>
        </pc:picChg>
        <pc:picChg chg="add mod">
          <ac:chgData name="Vagnur Thomsen" userId="7a82369accb4a42e" providerId="LiveId" clId="{70AD1D9F-20C1-4F8D-82DF-031239D7E21E}" dt="2019-07-18T12:40:06.037" v="3405" actId="1076"/>
          <ac:picMkLst>
            <pc:docMk/>
            <pc:sldMk cId="1567913370" sldId="279"/>
            <ac:picMk id="30" creationId="{F63FADCC-48D5-4D06-90EA-F18CA61920E9}"/>
          </ac:picMkLst>
        </pc:picChg>
        <pc:picChg chg="add mod">
          <ac:chgData name="Vagnur Thomsen" userId="7a82369accb4a42e" providerId="LiveId" clId="{70AD1D9F-20C1-4F8D-82DF-031239D7E21E}" dt="2019-07-18T12:40:11.414" v="3406" actId="1076"/>
          <ac:picMkLst>
            <pc:docMk/>
            <pc:sldMk cId="1567913370" sldId="279"/>
            <ac:picMk id="35" creationId="{02791AE2-37FC-410E-8C0C-96434A27A6D5}"/>
          </ac:picMkLst>
        </pc:picChg>
      </pc:sldChg>
      <pc:sldChg chg="addSp delSp modSp add">
        <pc:chgData name="Vagnur Thomsen" userId="7a82369accb4a42e" providerId="LiveId" clId="{70AD1D9F-20C1-4F8D-82DF-031239D7E21E}" dt="2019-07-18T12:45:21.687" v="3644" actId="255"/>
        <pc:sldMkLst>
          <pc:docMk/>
          <pc:sldMk cId="3663203273" sldId="280"/>
        </pc:sldMkLst>
        <pc:spChg chg="mod">
          <ac:chgData name="Vagnur Thomsen" userId="7a82369accb4a42e" providerId="LiveId" clId="{70AD1D9F-20C1-4F8D-82DF-031239D7E21E}" dt="2019-07-18T12:44:50.611" v="3639"/>
          <ac:spMkLst>
            <pc:docMk/>
            <pc:sldMk cId="3663203273" sldId="280"/>
            <ac:spMk id="2" creationId="{DD242907-1CE3-4E37-9D6A-F11B523753E3}"/>
          </ac:spMkLst>
        </pc:spChg>
        <pc:spChg chg="add del mod">
          <ac:chgData name="Vagnur Thomsen" userId="7a82369accb4a42e" providerId="LiveId" clId="{70AD1D9F-20C1-4F8D-82DF-031239D7E21E}" dt="2019-07-18T12:26:36.252" v="2941" actId="478"/>
          <ac:spMkLst>
            <pc:docMk/>
            <pc:sldMk cId="3663203273" sldId="280"/>
            <ac:spMk id="3" creationId="{53CAAFCD-2E7D-4675-8813-07847613AAD1}"/>
          </ac:spMkLst>
        </pc:spChg>
        <pc:spChg chg="add mod ord">
          <ac:chgData name="Vagnur Thomsen" userId="7a82369accb4a42e" providerId="LiveId" clId="{70AD1D9F-20C1-4F8D-82DF-031239D7E21E}" dt="2019-07-18T12:39:11.152" v="3371" actId="1076"/>
          <ac:spMkLst>
            <pc:docMk/>
            <pc:sldMk cId="3663203273" sldId="280"/>
            <ac:spMk id="10" creationId="{9A60B9E3-2CDB-4C13-B8D2-F3A7BEB927DC}"/>
          </ac:spMkLst>
        </pc:spChg>
        <pc:spChg chg="del">
          <ac:chgData name="Vagnur Thomsen" userId="7a82369accb4a42e" providerId="LiveId" clId="{70AD1D9F-20C1-4F8D-82DF-031239D7E21E}" dt="2019-07-18T12:32:45.412" v="3326" actId="478"/>
          <ac:spMkLst>
            <pc:docMk/>
            <pc:sldMk cId="3663203273" sldId="280"/>
            <ac:spMk id="11" creationId="{7694D9B8-F574-46A8-B204-ACBEDEC9E176}"/>
          </ac:spMkLst>
        </pc:spChg>
        <pc:spChg chg="add mod">
          <ac:chgData name="Vagnur Thomsen" userId="7a82369accb4a42e" providerId="LiveId" clId="{70AD1D9F-20C1-4F8D-82DF-031239D7E21E}" dt="2019-07-18T12:27:31.552" v="2969"/>
          <ac:spMkLst>
            <pc:docMk/>
            <pc:sldMk cId="3663203273" sldId="280"/>
            <ac:spMk id="12" creationId="{9800CEF4-B452-4339-8A8D-7EF8C94A5A6D}"/>
          </ac:spMkLst>
        </pc:spChg>
        <pc:spChg chg="add mod">
          <ac:chgData name="Vagnur Thomsen" userId="7a82369accb4a42e" providerId="LiveId" clId="{70AD1D9F-20C1-4F8D-82DF-031239D7E21E}" dt="2019-07-18T12:28:01.117" v="3003" actId="14100"/>
          <ac:spMkLst>
            <pc:docMk/>
            <pc:sldMk cId="3663203273" sldId="280"/>
            <ac:spMk id="13" creationId="{04779935-64E7-4A39-BC94-34F0F54EBD0B}"/>
          </ac:spMkLst>
        </pc:spChg>
        <pc:spChg chg="add mod">
          <ac:chgData name="Vagnur Thomsen" userId="7a82369accb4a42e" providerId="LiveId" clId="{70AD1D9F-20C1-4F8D-82DF-031239D7E21E}" dt="2019-07-18T12:45:21.687" v="3644" actId="255"/>
          <ac:spMkLst>
            <pc:docMk/>
            <pc:sldMk cId="3663203273" sldId="280"/>
            <ac:spMk id="14" creationId="{8B870480-5586-42F5-95F6-E931D2E9CEC9}"/>
          </ac:spMkLst>
        </pc:spChg>
        <pc:spChg chg="add del mod">
          <ac:chgData name="Vagnur Thomsen" userId="7a82369accb4a42e" providerId="LiveId" clId="{70AD1D9F-20C1-4F8D-82DF-031239D7E21E}" dt="2019-07-18T12:34:49.431" v="3342" actId="11529"/>
          <ac:spMkLst>
            <pc:docMk/>
            <pc:sldMk cId="3663203273" sldId="280"/>
            <ac:spMk id="15" creationId="{3F2250A1-F68A-4DE7-B42B-EB66C0F1CA37}"/>
          </ac:spMkLst>
        </pc:spChg>
        <pc:spChg chg="add del mod">
          <ac:chgData name="Vagnur Thomsen" userId="7a82369accb4a42e" providerId="LiveId" clId="{70AD1D9F-20C1-4F8D-82DF-031239D7E21E}" dt="2019-07-18T12:31:49.015" v="3322" actId="478"/>
          <ac:spMkLst>
            <pc:docMk/>
            <pc:sldMk cId="3663203273" sldId="280"/>
            <ac:spMk id="16" creationId="{B1238443-A1B9-453B-B60F-855E5C6312E8}"/>
          </ac:spMkLst>
        </pc:spChg>
        <pc:spChg chg="del mod">
          <ac:chgData name="Vagnur Thomsen" userId="7a82369accb4a42e" providerId="LiveId" clId="{70AD1D9F-20C1-4F8D-82DF-031239D7E21E}" dt="2019-07-18T12:25:03.595" v="2923" actId="478"/>
          <ac:spMkLst>
            <pc:docMk/>
            <pc:sldMk cId="3663203273" sldId="280"/>
            <ac:spMk id="17" creationId="{E605C23D-692A-4291-A0C5-283F4CA29BBC}"/>
          </ac:spMkLst>
        </pc:spChg>
        <pc:spChg chg="add mod">
          <ac:chgData name="Vagnur Thomsen" userId="7a82369accb4a42e" providerId="LiveId" clId="{70AD1D9F-20C1-4F8D-82DF-031239D7E21E}" dt="2019-07-18T12:35:35.080" v="3349" actId="207"/>
          <ac:spMkLst>
            <pc:docMk/>
            <pc:sldMk cId="3663203273" sldId="280"/>
            <ac:spMk id="18" creationId="{1069E958-F989-4B1E-A691-E1762AEE01C7}"/>
          </ac:spMkLst>
        </pc:spChg>
        <pc:spChg chg="del">
          <ac:chgData name="Vagnur Thomsen" userId="7a82369accb4a42e" providerId="LiveId" clId="{70AD1D9F-20C1-4F8D-82DF-031239D7E21E}" dt="2019-07-18T12:25:51.517" v="2932" actId="478"/>
          <ac:spMkLst>
            <pc:docMk/>
            <pc:sldMk cId="3663203273" sldId="280"/>
            <ac:spMk id="25" creationId="{00C95CA6-ED3C-43DF-AA36-7FB3B207814D}"/>
          </ac:spMkLst>
        </pc:spChg>
        <pc:spChg chg="del mod">
          <ac:chgData name="Vagnur Thomsen" userId="7a82369accb4a42e" providerId="LiveId" clId="{70AD1D9F-20C1-4F8D-82DF-031239D7E21E}" dt="2019-07-18T12:26:15.257" v="2937" actId="478"/>
          <ac:spMkLst>
            <pc:docMk/>
            <pc:sldMk cId="3663203273" sldId="280"/>
            <ac:spMk id="26" creationId="{0326DBB1-C080-4D74-97DF-F6D1374705B1}"/>
          </ac:spMkLst>
        </pc:spChg>
        <pc:spChg chg="del">
          <ac:chgData name="Vagnur Thomsen" userId="7a82369accb4a42e" providerId="LiveId" clId="{70AD1D9F-20C1-4F8D-82DF-031239D7E21E}" dt="2019-07-18T12:25:09.444" v="2924" actId="478"/>
          <ac:spMkLst>
            <pc:docMk/>
            <pc:sldMk cId="3663203273" sldId="280"/>
            <ac:spMk id="33" creationId="{DFC3B397-3980-4A77-ADCC-44A6913FD84A}"/>
          </ac:spMkLst>
        </pc:spChg>
        <pc:spChg chg="mod">
          <ac:chgData name="Vagnur Thomsen" userId="7a82369accb4a42e" providerId="LiveId" clId="{70AD1D9F-20C1-4F8D-82DF-031239D7E21E}" dt="2019-07-18T12:33:28.887" v="3328" actId="1076"/>
          <ac:spMkLst>
            <pc:docMk/>
            <pc:sldMk cId="3663203273" sldId="280"/>
            <ac:spMk id="38" creationId="{8D2352DA-4918-453F-88A1-26C38B2B8893}"/>
          </ac:spMkLst>
        </pc:spChg>
        <pc:spChg chg="add del mod">
          <ac:chgData name="Vagnur Thomsen" userId="7a82369accb4a42e" providerId="LiveId" clId="{70AD1D9F-20C1-4F8D-82DF-031239D7E21E}" dt="2019-07-18T12:38:56.593" v="3367" actId="478"/>
          <ac:spMkLst>
            <pc:docMk/>
            <pc:sldMk cId="3663203273" sldId="280"/>
            <ac:spMk id="42" creationId="{48C886DD-1E7D-45F2-8C6A-4B3110C56D2E}"/>
          </ac:spMkLst>
        </pc:spChg>
        <pc:spChg chg="del">
          <ac:chgData name="Vagnur Thomsen" userId="7a82369accb4a42e" providerId="LiveId" clId="{70AD1D9F-20C1-4F8D-82DF-031239D7E21E}" dt="2019-07-18T12:25:13.317" v="2926" actId="478"/>
          <ac:spMkLst>
            <pc:docMk/>
            <pc:sldMk cId="3663203273" sldId="280"/>
            <ac:spMk id="44" creationId="{0550509E-6D5C-4C19-85D7-710C906709D2}"/>
          </ac:spMkLst>
        </pc:spChg>
        <pc:spChg chg="mod">
          <ac:chgData name="Vagnur Thomsen" userId="7a82369accb4a42e" providerId="LiveId" clId="{70AD1D9F-20C1-4F8D-82DF-031239D7E21E}" dt="2019-07-18T12:33:28.887" v="3328" actId="1076"/>
          <ac:spMkLst>
            <pc:docMk/>
            <pc:sldMk cId="3663203273" sldId="280"/>
            <ac:spMk id="46" creationId="{40E3097A-CF37-427E-A3CB-EFE3810C3E92}"/>
          </ac:spMkLst>
        </pc:spChg>
        <pc:spChg chg="add del mod">
          <ac:chgData name="Vagnur Thomsen" userId="7a82369accb4a42e" providerId="LiveId" clId="{70AD1D9F-20C1-4F8D-82DF-031239D7E21E}" dt="2019-07-18T12:25:01.795" v="2922" actId="478"/>
          <ac:spMkLst>
            <pc:docMk/>
            <pc:sldMk cId="3663203273" sldId="280"/>
            <ac:spMk id="49" creationId="{47D5E159-54E2-46DE-AAA1-42F6FDED5EEE}"/>
          </ac:spMkLst>
        </pc:spChg>
        <pc:spChg chg="add del">
          <ac:chgData name="Vagnur Thomsen" userId="7a82369accb4a42e" providerId="LiveId" clId="{70AD1D9F-20C1-4F8D-82DF-031239D7E21E}" dt="2019-07-18T12:27:39.803" v="2971" actId="478"/>
          <ac:spMkLst>
            <pc:docMk/>
            <pc:sldMk cId="3663203273" sldId="280"/>
            <ac:spMk id="51" creationId="{F0611B77-B719-4E68-979B-B2249BB7462D}"/>
          </ac:spMkLst>
        </pc:spChg>
        <pc:spChg chg="add mod">
          <ac:chgData name="Vagnur Thomsen" userId="7a82369accb4a42e" providerId="LiveId" clId="{70AD1D9F-20C1-4F8D-82DF-031239D7E21E}" dt="2019-07-18T12:32:06.470" v="3324" actId="1076"/>
          <ac:spMkLst>
            <pc:docMk/>
            <pc:sldMk cId="3663203273" sldId="280"/>
            <ac:spMk id="54" creationId="{C34F86B3-7802-47C1-9C27-5102475BCAAE}"/>
          </ac:spMkLst>
        </pc:spChg>
        <pc:spChg chg="add mod">
          <ac:chgData name="Vagnur Thomsen" userId="7a82369accb4a42e" providerId="LiveId" clId="{70AD1D9F-20C1-4F8D-82DF-031239D7E21E}" dt="2019-07-18T12:32:06.470" v="3324" actId="1076"/>
          <ac:spMkLst>
            <pc:docMk/>
            <pc:sldMk cId="3663203273" sldId="280"/>
            <ac:spMk id="55" creationId="{7081AF05-CDD0-4DA9-A396-EA8FAC3A13E0}"/>
          </ac:spMkLst>
        </pc:spChg>
        <pc:spChg chg="del mod">
          <ac:chgData name="Vagnur Thomsen" userId="7a82369accb4a42e" providerId="LiveId" clId="{70AD1D9F-20C1-4F8D-82DF-031239D7E21E}" dt="2019-07-18T12:28:15.157" v="3006" actId="478"/>
          <ac:spMkLst>
            <pc:docMk/>
            <pc:sldMk cId="3663203273" sldId="280"/>
            <ac:spMk id="58" creationId="{67B04A99-0D2D-4E43-82B6-7BDA69FB252E}"/>
          </ac:spMkLst>
        </pc:spChg>
        <pc:spChg chg="add mod">
          <ac:chgData name="Vagnur Thomsen" userId="7a82369accb4a42e" providerId="LiveId" clId="{70AD1D9F-20C1-4F8D-82DF-031239D7E21E}" dt="2019-07-18T12:33:38.121" v="3333" actId="1076"/>
          <ac:spMkLst>
            <pc:docMk/>
            <pc:sldMk cId="3663203273" sldId="280"/>
            <ac:spMk id="60" creationId="{F7213F8B-692C-447E-9A7B-7D3804B42C0F}"/>
          </ac:spMkLst>
        </pc:spChg>
        <pc:spChg chg="add mod">
          <ac:chgData name="Vagnur Thomsen" userId="7a82369accb4a42e" providerId="LiveId" clId="{70AD1D9F-20C1-4F8D-82DF-031239D7E21E}" dt="2019-07-18T12:33:38.121" v="3333" actId="1076"/>
          <ac:spMkLst>
            <pc:docMk/>
            <pc:sldMk cId="3663203273" sldId="280"/>
            <ac:spMk id="61" creationId="{287B7C14-EBFB-489C-BE0A-6A6D09A8CDF7}"/>
          </ac:spMkLst>
        </pc:spChg>
        <pc:spChg chg="add mod">
          <ac:chgData name="Vagnur Thomsen" userId="7a82369accb4a42e" providerId="LiveId" clId="{70AD1D9F-20C1-4F8D-82DF-031239D7E21E}" dt="2019-07-18T12:34:55.383" v="3343" actId="1076"/>
          <ac:spMkLst>
            <pc:docMk/>
            <pc:sldMk cId="3663203273" sldId="280"/>
            <ac:spMk id="63" creationId="{4417BF1E-A27C-4A95-AE42-165BCDD55E42}"/>
          </ac:spMkLst>
        </pc:spChg>
        <pc:spChg chg="add del mod">
          <ac:chgData name="Vagnur Thomsen" userId="7a82369accb4a42e" providerId="LiveId" clId="{70AD1D9F-20C1-4F8D-82DF-031239D7E21E}" dt="2019-07-18T12:34:02.006" v="3338" actId="478"/>
          <ac:spMkLst>
            <pc:docMk/>
            <pc:sldMk cId="3663203273" sldId="280"/>
            <ac:spMk id="64" creationId="{0D46CC07-753D-4E70-A3B0-0E39A4BD8D36}"/>
          </ac:spMkLst>
        </pc:spChg>
        <pc:spChg chg="add mod">
          <ac:chgData name="Vagnur Thomsen" userId="7a82369accb4a42e" providerId="LiveId" clId="{70AD1D9F-20C1-4F8D-82DF-031239D7E21E}" dt="2019-07-18T12:35:02.115" v="3345" actId="1076"/>
          <ac:spMkLst>
            <pc:docMk/>
            <pc:sldMk cId="3663203273" sldId="280"/>
            <ac:spMk id="65" creationId="{64F897CA-71B7-41C0-BFD1-E0D297F68F11}"/>
          </ac:spMkLst>
        </pc:spChg>
        <pc:spChg chg="add mod">
          <ac:chgData name="Vagnur Thomsen" userId="7a82369accb4a42e" providerId="LiveId" clId="{70AD1D9F-20C1-4F8D-82DF-031239D7E21E}" dt="2019-07-18T12:35:10.794" v="3347" actId="1076"/>
          <ac:spMkLst>
            <pc:docMk/>
            <pc:sldMk cId="3663203273" sldId="280"/>
            <ac:spMk id="66" creationId="{58791D2D-E5C5-45B0-ADAA-A36A10FB47BB}"/>
          </ac:spMkLst>
        </pc:spChg>
        <pc:spChg chg="add mod">
          <ac:chgData name="Vagnur Thomsen" userId="7a82369accb4a42e" providerId="LiveId" clId="{70AD1D9F-20C1-4F8D-82DF-031239D7E21E}" dt="2019-07-18T12:38:40.971" v="3363" actId="1076"/>
          <ac:spMkLst>
            <pc:docMk/>
            <pc:sldMk cId="3663203273" sldId="280"/>
            <ac:spMk id="70" creationId="{BADE6FDE-AE2C-4C02-ABDC-71F8912F52B9}"/>
          </ac:spMkLst>
        </pc:spChg>
        <pc:spChg chg="mod">
          <ac:chgData name="Vagnur Thomsen" userId="7a82369accb4a42e" providerId="LiveId" clId="{70AD1D9F-20C1-4F8D-82DF-031239D7E21E}" dt="2019-07-18T12:26:09.670" v="2935" actId="1076"/>
          <ac:spMkLst>
            <pc:docMk/>
            <pc:sldMk cId="3663203273" sldId="280"/>
            <ac:spMk id="72" creationId="{536B3CA6-190D-401C-AD24-271A0B3010A7}"/>
          </ac:spMkLst>
        </pc:spChg>
        <pc:spChg chg="add mod">
          <ac:chgData name="Vagnur Thomsen" userId="7a82369accb4a42e" providerId="LiveId" clId="{70AD1D9F-20C1-4F8D-82DF-031239D7E21E}" dt="2019-07-18T12:38:50.500" v="3366" actId="1076"/>
          <ac:spMkLst>
            <pc:docMk/>
            <pc:sldMk cId="3663203273" sldId="280"/>
            <ac:spMk id="73" creationId="{015699B6-BF6B-4A9C-8BE5-21C1CD5D9D40}"/>
          </ac:spMkLst>
        </pc:spChg>
        <pc:graphicFrameChg chg="del">
          <ac:chgData name="Vagnur Thomsen" userId="7a82369accb4a42e" providerId="LiveId" clId="{70AD1D9F-20C1-4F8D-82DF-031239D7E21E}" dt="2019-07-18T12:24:42.367" v="2911" actId="478"/>
          <ac:graphicFrameMkLst>
            <pc:docMk/>
            <pc:sldMk cId="3663203273" sldId="280"/>
            <ac:graphicFrameMk id="7" creationId="{F52D92A8-7FF4-48EC-8C2B-C9D7DF9719A5}"/>
          </ac:graphicFrameMkLst>
        </pc:graphicFrameChg>
        <pc:graphicFrameChg chg="mod">
          <ac:chgData name="Vagnur Thomsen" userId="7a82369accb4a42e" providerId="LiveId" clId="{70AD1D9F-20C1-4F8D-82DF-031239D7E21E}" dt="2019-07-18T12:33:28.887" v="3328" actId="1076"/>
          <ac:graphicFrameMkLst>
            <pc:docMk/>
            <pc:sldMk cId="3663203273" sldId="280"/>
            <ac:graphicFrameMk id="37" creationId="{FAACB576-EDF6-453A-B99D-659858FC143F}"/>
          </ac:graphicFrameMkLst>
        </pc:graphicFrameChg>
        <pc:graphicFrameChg chg="del">
          <ac:chgData name="Vagnur Thomsen" userId="7a82369accb4a42e" providerId="LiveId" clId="{70AD1D9F-20C1-4F8D-82DF-031239D7E21E}" dt="2019-07-18T12:25:43.301" v="2930" actId="478"/>
          <ac:graphicFrameMkLst>
            <pc:docMk/>
            <pc:sldMk cId="3663203273" sldId="280"/>
            <ac:graphicFrameMk id="40" creationId="{E8722690-8A9F-41AC-ADFA-FC0A6FA16180}"/>
          </ac:graphicFrameMkLst>
        </pc:graphicFrameChg>
        <pc:graphicFrameChg chg="del modGraphic">
          <ac:chgData name="Vagnur Thomsen" userId="7a82369accb4a42e" providerId="LiveId" clId="{70AD1D9F-20C1-4F8D-82DF-031239D7E21E}" dt="2019-07-18T12:24:24.343" v="2870" actId="478"/>
          <ac:graphicFrameMkLst>
            <pc:docMk/>
            <pc:sldMk cId="3663203273" sldId="280"/>
            <ac:graphicFrameMk id="47" creationId="{7A750E5C-2696-4180-87EC-ABA5AEDFB864}"/>
          </ac:graphicFrameMkLst>
        </pc:graphicFrameChg>
        <pc:graphicFrameChg chg="add mod modGraphic">
          <ac:chgData name="Vagnur Thomsen" userId="7a82369accb4a42e" providerId="LiveId" clId="{70AD1D9F-20C1-4F8D-82DF-031239D7E21E}" dt="2019-07-18T12:33:38.121" v="3333" actId="1076"/>
          <ac:graphicFrameMkLst>
            <pc:docMk/>
            <pc:sldMk cId="3663203273" sldId="280"/>
            <ac:graphicFrameMk id="59" creationId="{03B39CE1-1CA6-4F57-AF93-09CA327A557A}"/>
          </ac:graphicFrameMkLst>
        </pc:graphicFrameChg>
        <pc:graphicFrameChg chg="add mod">
          <ac:chgData name="Vagnur Thomsen" userId="7a82369accb4a42e" providerId="LiveId" clId="{70AD1D9F-20C1-4F8D-82DF-031239D7E21E}" dt="2019-07-18T12:33:47.916" v="3336" actId="1076"/>
          <ac:graphicFrameMkLst>
            <pc:docMk/>
            <pc:sldMk cId="3663203273" sldId="280"/>
            <ac:graphicFrameMk id="62" creationId="{38168D6B-1BC5-48CB-8A52-EDE33453196C}"/>
          </ac:graphicFrameMkLst>
        </pc:graphicFrameChg>
        <pc:picChg chg="del">
          <ac:chgData name="Vagnur Thomsen" userId="7a82369accb4a42e" providerId="LiveId" clId="{70AD1D9F-20C1-4F8D-82DF-031239D7E21E}" dt="2019-07-18T12:25:11.380" v="2925" actId="478"/>
          <ac:picMkLst>
            <pc:docMk/>
            <pc:sldMk cId="3663203273" sldId="280"/>
            <ac:picMk id="4" creationId="{A1AC2F2E-FACC-4DFB-8DB5-7F2D10E6D235}"/>
          </ac:picMkLst>
        </pc:picChg>
        <pc:picChg chg="del">
          <ac:chgData name="Vagnur Thomsen" userId="7a82369accb4a42e" providerId="LiveId" clId="{70AD1D9F-20C1-4F8D-82DF-031239D7E21E}" dt="2019-07-18T12:24:59.764" v="2921" actId="478"/>
          <ac:picMkLst>
            <pc:docMk/>
            <pc:sldMk cId="3663203273" sldId="280"/>
            <ac:picMk id="39" creationId="{C6962494-C3FE-4445-8EC2-A956422D6AC2}"/>
          </ac:picMkLst>
        </pc:picChg>
        <pc:picChg chg="del">
          <ac:chgData name="Vagnur Thomsen" userId="7a82369accb4a42e" providerId="LiveId" clId="{70AD1D9F-20C1-4F8D-82DF-031239D7E21E}" dt="2019-07-18T12:25:15.379" v="2927" actId="478"/>
          <ac:picMkLst>
            <pc:docMk/>
            <pc:sldMk cId="3663203273" sldId="280"/>
            <ac:picMk id="41" creationId="{C4B10AFC-5628-4E13-8DB1-FC4A69A7ABB1}"/>
          </ac:picMkLst>
        </pc:picChg>
        <pc:picChg chg="del">
          <ac:chgData name="Vagnur Thomsen" userId="7a82369accb4a42e" providerId="LiveId" clId="{70AD1D9F-20C1-4F8D-82DF-031239D7E21E}" dt="2019-07-18T12:24:39.727" v="2910" actId="478"/>
          <ac:picMkLst>
            <pc:docMk/>
            <pc:sldMk cId="3663203273" sldId="280"/>
            <ac:picMk id="48" creationId="{D2C6D753-6B37-4ECD-943B-07322C11A3E4}"/>
          </ac:picMkLst>
        </pc:picChg>
        <pc:picChg chg="add mod">
          <ac:chgData name="Vagnur Thomsen" userId="7a82369accb4a42e" providerId="LiveId" clId="{70AD1D9F-20C1-4F8D-82DF-031239D7E21E}" dt="2019-07-18T12:32:06.470" v="3324" actId="1076"/>
          <ac:picMkLst>
            <pc:docMk/>
            <pc:sldMk cId="3663203273" sldId="280"/>
            <ac:picMk id="52" creationId="{7B0FE533-49C4-4BC7-AEA8-D0FC86960540}"/>
          </ac:picMkLst>
        </pc:picChg>
        <pc:picChg chg="add mod">
          <ac:chgData name="Vagnur Thomsen" userId="7a82369accb4a42e" providerId="LiveId" clId="{70AD1D9F-20C1-4F8D-82DF-031239D7E21E}" dt="2019-07-18T12:32:06.470" v="3324" actId="1076"/>
          <ac:picMkLst>
            <pc:docMk/>
            <pc:sldMk cId="3663203273" sldId="280"/>
            <ac:picMk id="53" creationId="{54A225DC-6008-4CE3-ABFA-F6C96F141FEB}"/>
          </ac:picMkLst>
        </pc:picChg>
        <pc:picChg chg="add mod">
          <ac:chgData name="Vagnur Thomsen" userId="7a82369accb4a42e" providerId="LiveId" clId="{70AD1D9F-20C1-4F8D-82DF-031239D7E21E}" dt="2019-07-18T12:32:11.250" v="3325" actId="1076"/>
          <ac:picMkLst>
            <pc:docMk/>
            <pc:sldMk cId="3663203273" sldId="280"/>
            <ac:picMk id="56" creationId="{3CFF59CF-F9B8-47C3-A360-DDF2895416CD}"/>
          </ac:picMkLst>
        </pc:picChg>
        <pc:picChg chg="add mod">
          <ac:chgData name="Vagnur Thomsen" userId="7a82369accb4a42e" providerId="LiveId" clId="{70AD1D9F-20C1-4F8D-82DF-031239D7E21E}" dt="2019-07-18T12:38:01.920" v="3352" actId="1076"/>
          <ac:picMkLst>
            <pc:docMk/>
            <pc:sldMk cId="3663203273" sldId="280"/>
            <ac:picMk id="67" creationId="{E08492E4-3B97-4276-AC5B-112860FE3C4A}"/>
          </ac:picMkLst>
        </pc:picChg>
        <pc:picChg chg="add mod">
          <ac:chgData name="Vagnur Thomsen" userId="7a82369accb4a42e" providerId="LiveId" clId="{70AD1D9F-20C1-4F8D-82DF-031239D7E21E}" dt="2019-07-18T12:38:13.995" v="3356" actId="1076"/>
          <ac:picMkLst>
            <pc:docMk/>
            <pc:sldMk cId="3663203273" sldId="280"/>
            <ac:picMk id="68" creationId="{70BA4F6B-EB81-4DFE-B99A-6F39600FA67F}"/>
          </ac:picMkLst>
        </pc:picChg>
        <pc:picChg chg="add mod">
          <ac:chgData name="Vagnur Thomsen" userId="7a82369accb4a42e" providerId="LiveId" clId="{70AD1D9F-20C1-4F8D-82DF-031239D7E21E}" dt="2019-07-18T12:38:20.994" v="3359" actId="1076"/>
          <ac:picMkLst>
            <pc:docMk/>
            <pc:sldMk cId="3663203273" sldId="280"/>
            <ac:picMk id="69" creationId="{6AEE441E-2D1E-4A10-B35C-D98ABBF4F2FA}"/>
          </ac:picMkLst>
        </pc:picChg>
        <pc:cxnChg chg="add mod">
          <ac:chgData name="Vagnur Thomsen" userId="7a82369accb4a42e" providerId="LiveId" clId="{70AD1D9F-20C1-4F8D-82DF-031239D7E21E}" dt="2019-07-18T12:26:22.911" v="2938" actId="11529"/>
          <ac:cxnSpMkLst>
            <pc:docMk/>
            <pc:sldMk cId="3663203273" sldId="280"/>
            <ac:cxnSpMk id="6" creationId="{01327BEE-5860-4CFC-9D8A-812025E6F938}"/>
          </ac:cxnSpMkLst>
        </pc:cxnChg>
        <pc:cxnChg chg="add mod">
          <ac:chgData name="Vagnur Thomsen" userId="7a82369accb4a42e" providerId="LiveId" clId="{70AD1D9F-20C1-4F8D-82DF-031239D7E21E}" dt="2019-07-18T12:26:27.363" v="2939" actId="11529"/>
          <ac:cxnSpMkLst>
            <pc:docMk/>
            <pc:sldMk cId="3663203273" sldId="280"/>
            <ac:cxnSpMk id="9" creationId="{7F8FEB5D-3044-486F-B8AD-65E56569FEB7}"/>
          </ac:cxnSpMkLst>
        </pc:cxnChg>
        <pc:cxnChg chg="del">
          <ac:chgData name="Vagnur Thomsen" userId="7a82369accb4a42e" providerId="LiveId" clId="{70AD1D9F-20C1-4F8D-82DF-031239D7E21E}" dt="2019-07-18T12:28:06.238" v="3004" actId="478"/>
          <ac:cxnSpMkLst>
            <pc:docMk/>
            <pc:sldMk cId="3663203273" sldId="280"/>
            <ac:cxnSpMk id="50" creationId="{7BE6E702-437C-4F3A-A0BA-B4FDE22B1631}"/>
          </ac:cxnSpMkLst>
        </pc:cxnChg>
        <pc:cxnChg chg="del">
          <ac:chgData name="Vagnur Thomsen" userId="7a82369accb4a42e" providerId="LiveId" clId="{70AD1D9F-20C1-4F8D-82DF-031239D7E21E}" dt="2019-07-18T12:26:04.062" v="2934" actId="478"/>
          <ac:cxnSpMkLst>
            <pc:docMk/>
            <pc:sldMk cId="3663203273" sldId="280"/>
            <ac:cxnSpMk id="57" creationId="{3D96C9EE-74D0-4CD0-8DFE-6AF4E4042071}"/>
          </ac:cxnSpMkLst>
        </pc:cxnChg>
        <pc:cxnChg chg="del">
          <ac:chgData name="Vagnur Thomsen" userId="7a82369accb4a42e" providerId="LiveId" clId="{70AD1D9F-20C1-4F8D-82DF-031239D7E21E}" dt="2019-07-18T12:26:01.359" v="2933" actId="478"/>
          <ac:cxnSpMkLst>
            <pc:docMk/>
            <pc:sldMk cId="3663203273" sldId="280"/>
            <ac:cxnSpMk id="1028" creationId="{3D820D62-F4F1-489C-B72E-605BFC918D0D}"/>
          </ac:cxnSpMkLst>
        </pc:cxnChg>
      </pc:sldChg>
      <pc:sldChg chg="add del">
        <pc:chgData name="Vagnur Thomsen" userId="7a82369accb4a42e" providerId="LiveId" clId="{70AD1D9F-20C1-4F8D-82DF-031239D7E21E}" dt="2019-07-18T12:42:56.895" v="3449" actId="2696"/>
        <pc:sldMkLst>
          <pc:docMk/>
          <pc:sldMk cId="306624155" sldId="281"/>
        </pc:sldMkLst>
      </pc:sldChg>
      <pc:sldChg chg="addSp modSp add ord">
        <pc:chgData name="Vagnur Thomsen" userId="7a82369accb4a42e" providerId="LiveId" clId="{70AD1D9F-20C1-4F8D-82DF-031239D7E21E}" dt="2019-07-18T12:46:32.633" v="3650"/>
        <pc:sldMkLst>
          <pc:docMk/>
          <pc:sldMk cId="1310957464" sldId="281"/>
        </pc:sldMkLst>
        <pc:picChg chg="add mod">
          <ac:chgData name="Vagnur Thomsen" userId="7a82369accb4a42e" providerId="LiveId" clId="{70AD1D9F-20C1-4F8D-82DF-031239D7E21E}" dt="2019-07-18T12:46:26.525" v="3649" actId="14100"/>
          <ac:picMkLst>
            <pc:docMk/>
            <pc:sldMk cId="1310957464" sldId="281"/>
            <ac:picMk id="7" creationId="{D08E6A57-5BE9-49C2-980C-766D46E06EFF}"/>
          </ac:picMkLst>
        </pc:picChg>
      </pc:sldChg>
      <pc:sldMasterChg chg="del delSldLayout">
        <pc:chgData name="Vagnur Thomsen" userId="7a82369accb4a42e" providerId="LiveId" clId="{70AD1D9F-20C1-4F8D-82DF-031239D7E21E}" dt="2019-07-17T09:43:12.667" v="659" actId="2696"/>
        <pc:sldMasterMkLst>
          <pc:docMk/>
          <pc:sldMasterMk cId="639813524" sldId="2147483690"/>
        </pc:sldMasterMkLst>
        <pc:sldLayoutChg chg="del">
          <pc:chgData name="Vagnur Thomsen" userId="7a82369accb4a42e" providerId="LiveId" clId="{70AD1D9F-20C1-4F8D-82DF-031239D7E21E}" dt="2019-07-17T09:43:12.652" v="648" actId="2696"/>
          <pc:sldLayoutMkLst>
            <pc:docMk/>
            <pc:sldMasterMk cId="639813524" sldId="2147483690"/>
            <pc:sldLayoutMk cId="1063767833" sldId="2147483691"/>
          </pc:sldLayoutMkLst>
        </pc:sldLayoutChg>
        <pc:sldLayoutChg chg="del">
          <pc:chgData name="Vagnur Thomsen" userId="7a82369accb4a42e" providerId="LiveId" clId="{70AD1D9F-20C1-4F8D-82DF-031239D7E21E}" dt="2019-07-17T09:43:12.652" v="649" actId="2696"/>
          <pc:sldLayoutMkLst>
            <pc:docMk/>
            <pc:sldMasterMk cId="639813524" sldId="2147483690"/>
            <pc:sldLayoutMk cId="3403612492" sldId="2147483692"/>
          </pc:sldLayoutMkLst>
        </pc:sldLayoutChg>
        <pc:sldLayoutChg chg="del">
          <pc:chgData name="Vagnur Thomsen" userId="7a82369accb4a42e" providerId="LiveId" clId="{70AD1D9F-20C1-4F8D-82DF-031239D7E21E}" dt="2019-07-17T09:43:12.652" v="650" actId="2696"/>
          <pc:sldLayoutMkLst>
            <pc:docMk/>
            <pc:sldMasterMk cId="639813524" sldId="2147483690"/>
            <pc:sldLayoutMk cId="3630904768" sldId="2147483693"/>
          </pc:sldLayoutMkLst>
        </pc:sldLayoutChg>
        <pc:sldLayoutChg chg="del">
          <pc:chgData name="Vagnur Thomsen" userId="7a82369accb4a42e" providerId="LiveId" clId="{70AD1D9F-20C1-4F8D-82DF-031239D7E21E}" dt="2019-07-17T09:43:12.667" v="651" actId="2696"/>
          <pc:sldLayoutMkLst>
            <pc:docMk/>
            <pc:sldMasterMk cId="639813524" sldId="2147483690"/>
            <pc:sldLayoutMk cId="2270337011" sldId="2147483694"/>
          </pc:sldLayoutMkLst>
        </pc:sldLayoutChg>
        <pc:sldLayoutChg chg="del">
          <pc:chgData name="Vagnur Thomsen" userId="7a82369accb4a42e" providerId="LiveId" clId="{70AD1D9F-20C1-4F8D-82DF-031239D7E21E}" dt="2019-07-17T09:43:12.667" v="652" actId="2696"/>
          <pc:sldLayoutMkLst>
            <pc:docMk/>
            <pc:sldMasterMk cId="639813524" sldId="2147483690"/>
            <pc:sldLayoutMk cId="2235926474" sldId="2147483695"/>
          </pc:sldLayoutMkLst>
        </pc:sldLayoutChg>
        <pc:sldLayoutChg chg="del">
          <pc:chgData name="Vagnur Thomsen" userId="7a82369accb4a42e" providerId="LiveId" clId="{70AD1D9F-20C1-4F8D-82DF-031239D7E21E}" dt="2019-07-17T09:43:12.667" v="653" actId="2696"/>
          <pc:sldLayoutMkLst>
            <pc:docMk/>
            <pc:sldMasterMk cId="639813524" sldId="2147483690"/>
            <pc:sldLayoutMk cId="3524735177" sldId="2147483696"/>
          </pc:sldLayoutMkLst>
        </pc:sldLayoutChg>
        <pc:sldLayoutChg chg="del">
          <pc:chgData name="Vagnur Thomsen" userId="7a82369accb4a42e" providerId="LiveId" clId="{70AD1D9F-20C1-4F8D-82DF-031239D7E21E}" dt="2019-07-17T09:43:12.667" v="654" actId="2696"/>
          <pc:sldLayoutMkLst>
            <pc:docMk/>
            <pc:sldMasterMk cId="639813524" sldId="2147483690"/>
            <pc:sldLayoutMk cId="675499370" sldId="2147483697"/>
          </pc:sldLayoutMkLst>
        </pc:sldLayoutChg>
        <pc:sldLayoutChg chg="del">
          <pc:chgData name="Vagnur Thomsen" userId="7a82369accb4a42e" providerId="LiveId" clId="{70AD1D9F-20C1-4F8D-82DF-031239D7E21E}" dt="2019-07-17T09:43:12.667" v="655" actId="2696"/>
          <pc:sldLayoutMkLst>
            <pc:docMk/>
            <pc:sldMasterMk cId="639813524" sldId="2147483690"/>
            <pc:sldLayoutMk cId="79977564" sldId="2147483698"/>
          </pc:sldLayoutMkLst>
        </pc:sldLayoutChg>
        <pc:sldLayoutChg chg="del">
          <pc:chgData name="Vagnur Thomsen" userId="7a82369accb4a42e" providerId="LiveId" clId="{70AD1D9F-20C1-4F8D-82DF-031239D7E21E}" dt="2019-07-17T09:43:12.667" v="656" actId="2696"/>
          <pc:sldLayoutMkLst>
            <pc:docMk/>
            <pc:sldMasterMk cId="639813524" sldId="2147483690"/>
            <pc:sldLayoutMk cId="336421147" sldId="2147483699"/>
          </pc:sldLayoutMkLst>
        </pc:sldLayoutChg>
        <pc:sldLayoutChg chg="del">
          <pc:chgData name="Vagnur Thomsen" userId="7a82369accb4a42e" providerId="LiveId" clId="{70AD1D9F-20C1-4F8D-82DF-031239D7E21E}" dt="2019-07-17T09:43:12.667" v="657" actId="2696"/>
          <pc:sldLayoutMkLst>
            <pc:docMk/>
            <pc:sldMasterMk cId="639813524" sldId="2147483690"/>
            <pc:sldLayoutMk cId="1153333213" sldId="2147483700"/>
          </pc:sldLayoutMkLst>
        </pc:sldLayoutChg>
        <pc:sldLayoutChg chg="del">
          <pc:chgData name="Vagnur Thomsen" userId="7a82369accb4a42e" providerId="LiveId" clId="{70AD1D9F-20C1-4F8D-82DF-031239D7E21E}" dt="2019-07-17T09:43:12.667" v="658" actId="2696"/>
          <pc:sldLayoutMkLst>
            <pc:docMk/>
            <pc:sldMasterMk cId="639813524" sldId="2147483690"/>
            <pc:sldLayoutMk cId="342425826" sldId="2147483701"/>
          </pc:sldLayoutMkLst>
        </pc:sldLayoutChg>
      </pc:sldMasterChg>
    </pc:docChg>
  </pc:docChgLst>
  <pc:docChgLst>
    <pc:chgData name="Vagnur Thomsen" userId="7a82369accb4a42e" providerId="LiveId" clId="{A5B9A274-E70E-48C0-B9A0-D86971303FC1}"/>
    <pc:docChg chg="undo custSel mod addSld delSld modSld sldOrd">
      <pc:chgData name="Vagnur Thomsen" userId="7a82369accb4a42e" providerId="LiveId" clId="{A5B9A274-E70E-48C0-B9A0-D86971303FC1}" dt="2019-06-23T06:12:37.774" v="4589"/>
      <pc:docMkLst>
        <pc:docMk/>
      </pc:docMkLst>
      <pc:sldChg chg="addSp delSp modSp add mod ord setBg">
        <pc:chgData name="Vagnur Thomsen" userId="7a82369accb4a42e" providerId="LiveId" clId="{A5B9A274-E70E-48C0-B9A0-D86971303FC1}" dt="2019-06-14T04:12:41.266" v="787" actId="20577"/>
        <pc:sldMkLst>
          <pc:docMk/>
          <pc:sldMk cId="2683932506" sldId="258"/>
        </pc:sldMkLst>
        <pc:spChg chg="add mod">
          <ac:chgData name="Vagnur Thomsen" userId="7a82369accb4a42e" providerId="LiveId" clId="{A5B9A274-E70E-48C0-B9A0-D86971303FC1}" dt="2019-06-14T04:12:41.266" v="787" actId="20577"/>
          <ac:spMkLst>
            <pc:docMk/>
            <pc:sldMk cId="2683932506" sldId="258"/>
            <ac:spMk id="2" creationId="{228EE141-9C12-4E4F-B886-C0300BD3F466}"/>
          </ac:spMkLst>
        </pc:spChg>
        <pc:spChg chg="add del mod">
          <ac:chgData name="Vagnur Thomsen" userId="7a82369accb4a42e" providerId="LiveId" clId="{A5B9A274-E70E-48C0-B9A0-D86971303FC1}" dt="2019-06-14T03:38:39.180" v="48" actId="478"/>
          <ac:spMkLst>
            <pc:docMk/>
            <pc:sldMk cId="2683932506" sldId="258"/>
            <ac:spMk id="3" creationId="{0D9D0D12-1255-45D9-AF68-2BD75098EA3A}"/>
          </ac:spMkLst>
        </pc:spChg>
        <pc:spChg chg="add del">
          <ac:chgData name="Vagnur Thomsen" userId="7a82369accb4a42e" providerId="LiveId" clId="{A5B9A274-E70E-48C0-B9A0-D86971303FC1}" dt="2019-06-14T04:09:12.571" v="747" actId="26606"/>
          <ac:spMkLst>
            <pc:docMk/>
            <pc:sldMk cId="2683932506" sldId="258"/>
            <ac:spMk id="6" creationId="{637863A1-54F7-428E-9109-03BACEC2059C}"/>
          </ac:spMkLst>
        </pc:spChg>
        <pc:spChg chg="add del">
          <ac:chgData name="Vagnur Thomsen" userId="7a82369accb4a42e" providerId="LiveId" clId="{A5B9A274-E70E-48C0-B9A0-D86971303FC1}" dt="2019-06-14T04:09:05.182" v="745" actId="26606"/>
          <ac:spMkLst>
            <pc:docMk/>
            <pc:sldMk cId="2683932506" sldId="258"/>
            <ac:spMk id="7" creationId="{3D6DABB5-1FC3-4E21-AC84-4685B03C9F93}"/>
          </ac:spMkLst>
        </pc:spChg>
        <pc:spChg chg="add del">
          <ac:chgData name="Vagnur Thomsen" userId="7a82369accb4a42e" providerId="LiveId" clId="{A5B9A274-E70E-48C0-B9A0-D86971303FC1}" dt="2019-06-14T03:36:49.216" v="14" actId="26606"/>
          <ac:spMkLst>
            <pc:docMk/>
            <pc:sldMk cId="2683932506" sldId="258"/>
            <ac:spMk id="8" creationId="{559AE206-7EBA-4D33-8BC9-9D8158553F0E}"/>
          </ac:spMkLst>
        </pc:spChg>
        <pc:spChg chg="add del">
          <ac:chgData name="Vagnur Thomsen" userId="7a82369accb4a42e" providerId="LiveId" clId="{A5B9A274-E70E-48C0-B9A0-D86971303FC1}" dt="2019-06-14T04:09:05.182" v="745" actId="26606"/>
          <ac:spMkLst>
            <pc:docMk/>
            <pc:sldMk cId="2683932506" sldId="258"/>
            <ac:spMk id="9" creationId="{FC5790B5-250E-45E6-A05D-C3D1D459BC9D}"/>
          </ac:spMkLst>
        </pc:spChg>
        <pc:spChg chg="add del">
          <ac:chgData name="Vagnur Thomsen" userId="7a82369accb4a42e" providerId="LiveId" clId="{A5B9A274-E70E-48C0-B9A0-D86971303FC1}" dt="2019-06-14T03:36:49.216" v="14" actId="26606"/>
          <ac:spMkLst>
            <pc:docMk/>
            <pc:sldMk cId="2683932506" sldId="258"/>
            <ac:spMk id="10" creationId="{6437D937-A7F1-4011-92B4-328E5BE1B166}"/>
          </ac:spMkLst>
        </pc:spChg>
        <pc:spChg chg="add del">
          <ac:chgData name="Vagnur Thomsen" userId="7a82369accb4a42e" providerId="LiveId" clId="{A5B9A274-E70E-48C0-B9A0-D86971303FC1}" dt="2019-06-14T03:36:49.216" v="14" actId="26606"/>
          <ac:spMkLst>
            <pc:docMk/>
            <pc:sldMk cId="2683932506" sldId="258"/>
            <ac:spMk id="12" creationId="{B672F332-AF08-46C6-94F0-77684310D7B7}"/>
          </ac:spMkLst>
        </pc:spChg>
        <pc:spChg chg="add del">
          <ac:chgData name="Vagnur Thomsen" userId="7a82369accb4a42e" providerId="LiveId" clId="{A5B9A274-E70E-48C0-B9A0-D86971303FC1}" dt="2019-06-14T03:36:49.216" v="14" actId="26606"/>
          <ac:spMkLst>
            <pc:docMk/>
            <pc:sldMk cId="2683932506" sldId="258"/>
            <ac:spMk id="14" creationId="{34244EF8-D73A-40E1-BE73-D46E6B4B04ED}"/>
          </ac:spMkLst>
        </pc:spChg>
        <pc:spChg chg="add del">
          <ac:chgData name="Vagnur Thomsen" userId="7a82369accb4a42e" providerId="LiveId" clId="{A5B9A274-E70E-48C0-B9A0-D86971303FC1}" dt="2019-06-14T04:09:12.571" v="747" actId="26606"/>
          <ac:spMkLst>
            <pc:docMk/>
            <pc:sldMk cId="2683932506" sldId="258"/>
            <ac:spMk id="15" creationId="{F8774F60-10DA-4D7F-BC9C-E9FBFFB38BF9}"/>
          </ac:spMkLst>
        </pc:spChg>
        <pc:spChg chg="add del">
          <ac:chgData name="Vagnur Thomsen" userId="7a82369accb4a42e" providerId="LiveId" clId="{A5B9A274-E70E-48C0-B9A0-D86971303FC1}" dt="2019-06-14T03:36:49.216" v="14" actId="26606"/>
          <ac:spMkLst>
            <pc:docMk/>
            <pc:sldMk cId="2683932506" sldId="258"/>
            <ac:spMk id="16" creationId="{AB84D7E8-4ECB-42D7-ADBF-01689B0F24AE}"/>
          </ac:spMkLst>
        </pc:spChg>
        <pc:spChg chg="add del">
          <ac:chgData name="Vagnur Thomsen" userId="7a82369accb4a42e" providerId="LiveId" clId="{A5B9A274-E70E-48C0-B9A0-D86971303FC1}" dt="2019-06-14T04:09:12.571" v="747" actId="26606"/>
          <ac:spMkLst>
            <pc:docMk/>
            <pc:sldMk cId="2683932506" sldId="258"/>
            <ac:spMk id="19" creationId="{0F9EB1F5-0A3E-446D-B428-00D62197A714}"/>
          </ac:spMkLst>
        </pc:spChg>
        <pc:grpChg chg="add del">
          <ac:chgData name="Vagnur Thomsen" userId="7a82369accb4a42e" providerId="LiveId" clId="{A5B9A274-E70E-48C0-B9A0-D86971303FC1}" dt="2019-06-14T04:09:05.182" v="745" actId="26606"/>
          <ac:grpSpMkLst>
            <pc:docMk/>
            <pc:sldMk cId="2683932506" sldId="258"/>
            <ac:grpSpMk id="11" creationId="{68158C4B-1BFE-4F6D-B2C1-0066FA11935A}"/>
          </ac:grpSpMkLst>
        </pc:grpChg>
        <pc:cxnChg chg="add del">
          <ac:chgData name="Vagnur Thomsen" userId="7a82369accb4a42e" providerId="LiveId" clId="{A5B9A274-E70E-48C0-B9A0-D86971303FC1}" dt="2019-06-14T04:09:12.571" v="747" actId="26606"/>
          <ac:cxnSpMkLst>
            <pc:docMk/>
            <pc:sldMk cId="2683932506" sldId="258"/>
            <ac:cxnSpMk id="13" creationId="{55C1F48A-3DEE-477F-9F90-15D411D9834B}"/>
          </ac:cxnSpMkLst>
        </pc:cxnChg>
        <pc:cxnChg chg="add del">
          <ac:chgData name="Vagnur Thomsen" userId="7a82369accb4a42e" providerId="LiveId" clId="{A5B9A274-E70E-48C0-B9A0-D86971303FC1}" dt="2019-06-14T04:09:05.182" v="745" actId="26606"/>
          <ac:cxnSpMkLst>
            <pc:docMk/>
            <pc:sldMk cId="2683932506" sldId="258"/>
            <ac:cxnSpMk id="17" creationId="{14319AF2-886A-4C5D-B34C-17FCB0267EEB}"/>
          </ac:cxnSpMkLst>
        </pc:cxnChg>
        <pc:cxnChg chg="add del">
          <ac:chgData name="Vagnur Thomsen" userId="7a82369accb4a42e" providerId="LiveId" clId="{A5B9A274-E70E-48C0-B9A0-D86971303FC1}" dt="2019-06-14T03:36:49.216" v="14" actId="26606"/>
          <ac:cxnSpMkLst>
            <pc:docMk/>
            <pc:sldMk cId="2683932506" sldId="258"/>
            <ac:cxnSpMk id="18" creationId="{9E8E38ED-369A-44C2-B635-0BED0E48A6E8}"/>
          </ac:cxnSpMkLst>
        </pc:cxnChg>
      </pc:sldChg>
      <pc:sldChg chg="addSp modSp add ord">
        <pc:chgData name="Vagnur Thomsen" userId="7a82369accb4a42e" providerId="LiveId" clId="{A5B9A274-E70E-48C0-B9A0-D86971303FC1}" dt="2019-06-22T11:23:17.875" v="3586" actId="1076"/>
        <pc:sldMkLst>
          <pc:docMk/>
          <pc:sldMk cId="505106231" sldId="260"/>
        </pc:sldMkLst>
        <pc:spChg chg="mod">
          <ac:chgData name="Vagnur Thomsen" userId="7a82369accb4a42e" providerId="LiveId" clId="{A5B9A274-E70E-48C0-B9A0-D86971303FC1}" dt="2019-06-22T11:01:47.964" v="3068" actId="20577"/>
          <ac:spMkLst>
            <pc:docMk/>
            <pc:sldMk cId="505106231" sldId="260"/>
            <ac:spMk id="2" creationId="{22F8FAC8-EDE8-4585-8736-14C6649E679F}"/>
          </ac:spMkLst>
        </pc:spChg>
        <pc:spChg chg="mod">
          <ac:chgData name="Vagnur Thomsen" userId="7a82369accb4a42e" providerId="LiveId" clId="{A5B9A274-E70E-48C0-B9A0-D86971303FC1}" dt="2019-06-22T11:01:40.204" v="3067" actId="403"/>
          <ac:spMkLst>
            <pc:docMk/>
            <pc:sldMk cId="505106231" sldId="260"/>
            <ac:spMk id="3" creationId="{2A415160-110B-404A-8248-F68DB21F988C}"/>
          </ac:spMkLst>
        </pc:spChg>
        <pc:picChg chg="add mod">
          <ac:chgData name="Vagnur Thomsen" userId="7a82369accb4a42e" providerId="LiveId" clId="{A5B9A274-E70E-48C0-B9A0-D86971303FC1}" dt="2019-06-22T11:23:17.875" v="3586" actId="1076"/>
          <ac:picMkLst>
            <pc:docMk/>
            <pc:sldMk cId="505106231" sldId="260"/>
            <ac:picMk id="5" creationId="{E9D04BEB-1DC7-4F82-A3CD-2DCC0022BE18}"/>
          </ac:picMkLst>
        </pc:picChg>
      </pc:sldChg>
      <pc:sldChg chg="addSp modSp add">
        <pc:chgData name="Vagnur Thomsen" userId="7a82369accb4a42e" providerId="LiveId" clId="{A5B9A274-E70E-48C0-B9A0-D86971303FC1}" dt="2019-06-23T05:33:02.491" v="4174"/>
        <pc:sldMkLst>
          <pc:docMk/>
          <pc:sldMk cId="1785082265" sldId="261"/>
        </pc:sldMkLst>
        <pc:spChg chg="add mod">
          <ac:chgData name="Vagnur Thomsen" userId="7a82369accb4a42e" providerId="LiveId" clId="{A5B9A274-E70E-48C0-B9A0-D86971303FC1}" dt="2019-06-22T11:22:10.043" v="3581"/>
          <ac:spMkLst>
            <pc:docMk/>
            <pc:sldMk cId="1785082265" sldId="261"/>
            <ac:spMk id="2" creationId="{BAD713CF-79A3-45E1-B6D9-872D11BA4DB2}"/>
          </ac:spMkLst>
        </pc:spChg>
        <pc:spChg chg="add mod">
          <ac:chgData name="Vagnur Thomsen" userId="7a82369accb4a42e" providerId="LiveId" clId="{A5B9A274-E70E-48C0-B9A0-D86971303FC1}" dt="2019-06-23T05:33:02.491" v="4174"/>
          <ac:spMkLst>
            <pc:docMk/>
            <pc:sldMk cId="1785082265" sldId="261"/>
            <ac:spMk id="3" creationId="{745EC87B-E2EE-4D13-9C90-7A67CA8984B8}"/>
          </ac:spMkLst>
        </pc:spChg>
      </pc:sldChg>
      <pc:sldChg chg="modSp add">
        <pc:chgData name="Vagnur Thomsen" userId="7a82369accb4a42e" providerId="LiveId" clId="{A5B9A274-E70E-48C0-B9A0-D86971303FC1}" dt="2019-06-23T05:33:02.491" v="4174"/>
        <pc:sldMkLst>
          <pc:docMk/>
          <pc:sldMk cId="3568993930" sldId="262"/>
        </pc:sldMkLst>
        <pc:spChg chg="mod">
          <ac:chgData name="Vagnur Thomsen" userId="7a82369accb4a42e" providerId="LiveId" clId="{A5B9A274-E70E-48C0-B9A0-D86971303FC1}" dt="2019-06-14T04:00:21.825" v="476" actId="122"/>
          <ac:spMkLst>
            <pc:docMk/>
            <pc:sldMk cId="3568993930" sldId="262"/>
            <ac:spMk id="2" creationId="{FDD8C590-05BB-4C23-A24F-1F1484BC1B5D}"/>
          </ac:spMkLst>
        </pc:spChg>
        <pc:spChg chg="mod">
          <ac:chgData name="Vagnur Thomsen" userId="7a82369accb4a42e" providerId="LiveId" clId="{A5B9A274-E70E-48C0-B9A0-D86971303FC1}" dt="2019-06-23T05:33:02.491" v="4174"/>
          <ac:spMkLst>
            <pc:docMk/>
            <pc:sldMk cId="3568993930" sldId="262"/>
            <ac:spMk id="3" creationId="{A61FC67E-4766-429C-92A4-25DEF3075A11}"/>
          </ac:spMkLst>
        </pc:spChg>
      </pc:sldChg>
      <pc:sldChg chg="addSp delSp modSp add mod ord setBg delDesignElem">
        <pc:chgData name="Vagnur Thomsen" userId="7a82369accb4a42e" providerId="LiveId" clId="{A5B9A274-E70E-48C0-B9A0-D86971303FC1}" dt="2019-06-23T05:33:02.491" v="4174"/>
        <pc:sldMkLst>
          <pc:docMk/>
          <pc:sldMk cId="3379136812" sldId="263"/>
        </pc:sldMkLst>
        <pc:spChg chg="mod">
          <ac:chgData name="Vagnur Thomsen" userId="7a82369accb4a42e" providerId="LiveId" clId="{A5B9A274-E70E-48C0-B9A0-D86971303FC1}" dt="2019-06-14T04:07:41.864" v="729" actId="26606"/>
          <ac:spMkLst>
            <pc:docMk/>
            <pc:sldMk cId="3379136812" sldId="263"/>
            <ac:spMk id="2" creationId="{BB14DDFE-7E64-426D-8D7B-D006FD635F7C}"/>
          </ac:spMkLst>
        </pc:spChg>
        <pc:spChg chg="mod">
          <ac:chgData name="Vagnur Thomsen" userId="7a82369accb4a42e" providerId="LiveId" clId="{A5B9A274-E70E-48C0-B9A0-D86971303FC1}" dt="2019-06-14T04:08:30.130" v="741" actId="122"/>
          <ac:spMkLst>
            <pc:docMk/>
            <pc:sldMk cId="3379136812" sldId="263"/>
            <ac:spMk id="3" creationId="{1272DDA5-3EAE-492E-B399-080149F5E1A8}"/>
          </ac:spMkLst>
        </pc:spChg>
        <pc:spChg chg="add del">
          <ac:chgData name="Vagnur Thomsen" userId="7a82369accb4a42e" providerId="LiveId" clId="{A5B9A274-E70E-48C0-B9A0-D86971303FC1}" dt="2019-06-23T05:33:02.491" v="4174"/>
          <ac:spMkLst>
            <pc:docMk/>
            <pc:sldMk cId="3379136812" sldId="263"/>
            <ac:spMk id="8" creationId="{52723366-C73B-4ED6-ADEF-29911C6BC55F}"/>
          </ac:spMkLst>
        </pc:spChg>
        <pc:spChg chg="add del">
          <ac:chgData name="Vagnur Thomsen" userId="7a82369accb4a42e" providerId="LiveId" clId="{A5B9A274-E70E-48C0-B9A0-D86971303FC1}" dt="2019-06-23T05:33:02.491" v="4174"/>
          <ac:spMkLst>
            <pc:docMk/>
            <pc:sldMk cId="3379136812" sldId="263"/>
            <ac:spMk id="10" creationId="{847A4152-8E41-4D1C-B88C-57C5C430A69E}"/>
          </ac:spMkLst>
        </pc:spChg>
        <pc:spChg chg="add del">
          <ac:chgData name="Vagnur Thomsen" userId="7a82369accb4a42e" providerId="LiveId" clId="{A5B9A274-E70E-48C0-B9A0-D86971303FC1}" dt="2019-06-23T05:33:02.491" v="4174"/>
          <ac:spMkLst>
            <pc:docMk/>
            <pc:sldMk cId="3379136812" sldId="263"/>
            <ac:spMk id="12" creationId="{999F76F5-72D4-4814-9169-8F535AEEB809}"/>
          </ac:spMkLst>
        </pc:spChg>
        <pc:spChg chg="add del">
          <ac:chgData name="Vagnur Thomsen" userId="7a82369accb4a42e" providerId="LiveId" clId="{A5B9A274-E70E-48C0-B9A0-D86971303FC1}" dt="2019-06-23T05:33:02.491" v="4174"/>
          <ac:spMkLst>
            <pc:docMk/>
            <pc:sldMk cId="3379136812" sldId="263"/>
            <ac:spMk id="14" creationId="{C6202988-4466-42C5-B33A-AFABF051B4FE}"/>
          </ac:spMkLst>
        </pc:spChg>
      </pc:sldChg>
      <pc:sldChg chg="addSp delSp modSp add">
        <pc:chgData name="Vagnur Thomsen" userId="7a82369accb4a42e" providerId="LiveId" clId="{A5B9A274-E70E-48C0-B9A0-D86971303FC1}" dt="2019-06-23T05:33:02.491" v="4174"/>
        <pc:sldMkLst>
          <pc:docMk/>
          <pc:sldMk cId="1866185253" sldId="264"/>
        </pc:sldMkLst>
        <pc:spChg chg="mod">
          <ac:chgData name="Vagnur Thomsen" userId="7a82369accb4a42e" providerId="LiveId" clId="{A5B9A274-E70E-48C0-B9A0-D86971303FC1}" dt="2019-06-22T09:11:16.991" v="804"/>
          <ac:spMkLst>
            <pc:docMk/>
            <pc:sldMk cId="1866185253" sldId="264"/>
            <ac:spMk id="2" creationId="{AAD79E84-236A-4F8D-9824-AC7E9A56967C}"/>
          </ac:spMkLst>
        </pc:spChg>
        <pc:spChg chg="mod">
          <ac:chgData name="Vagnur Thomsen" userId="7a82369accb4a42e" providerId="LiveId" clId="{A5B9A274-E70E-48C0-B9A0-D86971303FC1}" dt="2019-06-23T05:33:02.491" v="4174"/>
          <ac:spMkLst>
            <pc:docMk/>
            <pc:sldMk cId="1866185253" sldId="264"/>
            <ac:spMk id="3" creationId="{64D459A7-D940-4670-8F7D-3E6B5EBEB0F3}"/>
          </ac:spMkLst>
        </pc:spChg>
        <pc:spChg chg="add mod">
          <ac:chgData name="Vagnur Thomsen" userId="7a82369accb4a42e" providerId="LiveId" clId="{A5B9A274-E70E-48C0-B9A0-D86971303FC1}" dt="2019-06-22T11:18:06.001" v="3533" actId="1076"/>
          <ac:spMkLst>
            <pc:docMk/>
            <pc:sldMk cId="1866185253" sldId="264"/>
            <ac:spMk id="4" creationId="{D769458E-CD04-47AF-8D70-3C9B9C7D7773}"/>
          </ac:spMkLst>
        </pc:spChg>
        <pc:spChg chg="add mod">
          <ac:chgData name="Vagnur Thomsen" userId="7a82369accb4a42e" providerId="LiveId" clId="{A5B9A274-E70E-48C0-B9A0-D86971303FC1}" dt="2019-06-22T11:18:17.835" v="3538" actId="14100"/>
          <ac:spMkLst>
            <pc:docMk/>
            <pc:sldMk cId="1866185253" sldId="264"/>
            <ac:spMk id="5" creationId="{1FA773E6-97EB-4CA2-A4AA-3B6C41643D37}"/>
          </ac:spMkLst>
        </pc:spChg>
        <pc:spChg chg="add del mod">
          <ac:chgData name="Vagnur Thomsen" userId="7a82369accb4a42e" providerId="LiveId" clId="{A5B9A274-E70E-48C0-B9A0-D86971303FC1}" dt="2019-06-22T09:19:59.046" v="1103" actId="478"/>
          <ac:spMkLst>
            <pc:docMk/>
            <pc:sldMk cId="1866185253" sldId="264"/>
            <ac:spMk id="6" creationId="{B8B5A9C6-14CE-493D-A361-03678A1BEBB2}"/>
          </ac:spMkLst>
        </pc:spChg>
        <pc:spChg chg="add mod">
          <ac:chgData name="Vagnur Thomsen" userId="7a82369accb4a42e" providerId="LiveId" clId="{A5B9A274-E70E-48C0-B9A0-D86971303FC1}" dt="2019-06-22T09:25:56.888" v="1327" actId="1076"/>
          <ac:spMkLst>
            <pc:docMk/>
            <pc:sldMk cId="1866185253" sldId="264"/>
            <ac:spMk id="7" creationId="{BB7EE85F-AF2F-454A-B456-C3C5EE2A210A}"/>
          </ac:spMkLst>
        </pc:spChg>
        <pc:spChg chg="add mod">
          <ac:chgData name="Vagnur Thomsen" userId="7a82369accb4a42e" providerId="LiveId" clId="{A5B9A274-E70E-48C0-B9A0-D86971303FC1}" dt="2019-06-22T11:17:09.208" v="3499" actId="207"/>
          <ac:spMkLst>
            <pc:docMk/>
            <pc:sldMk cId="1866185253" sldId="264"/>
            <ac:spMk id="8" creationId="{792210FF-EB06-46B0-85D4-257B23AF4E52}"/>
          </ac:spMkLst>
        </pc:spChg>
        <pc:spChg chg="add del mod">
          <ac:chgData name="Vagnur Thomsen" userId="7a82369accb4a42e" providerId="LiveId" clId="{A5B9A274-E70E-48C0-B9A0-D86971303FC1}" dt="2019-06-22T09:19:59.046" v="1103" actId="478"/>
          <ac:spMkLst>
            <pc:docMk/>
            <pc:sldMk cId="1866185253" sldId="264"/>
            <ac:spMk id="9" creationId="{76A8F0C8-7B91-42C0-A0CE-905FFE68CB00}"/>
          </ac:spMkLst>
        </pc:spChg>
        <pc:spChg chg="add mod ord">
          <ac:chgData name="Vagnur Thomsen" userId="7a82369accb4a42e" providerId="LiveId" clId="{A5B9A274-E70E-48C0-B9A0-D86971303FC1}" dt="2019-06-22T11:17:28.574" v="3501" actId="207"/>
          <ac:spMkLst>
            <pc:docMk/>
            <pc:sldMk cId="1866185253" sldId="264"/>
            <ac:spMk id="10" creationId="{6190A2D4-221D-4BA1-9F0F-9D3946CAE950}"/>
          </ac:spMkLst>
        </pc:spChg>
        <pc:spChg chg="add mod ord">
          <ac:chgData name="Vagnur Thomsen" userId="7a82369accb4a42e" providerId="LiveId" clId="{A5B9A274-E70E-48C0-B9A0-D86971303FC1}" dt="2019-06-22T11:17:19.239" v="3500" actId="207"/>
          <ac:spMkLst>
            <pc:docMk/>
            <pc:sldMk cId="1866185253" sldId="264"/>
            <ac:spMk id="11" creationId="{3F9F0B89-C97D-41D2-8D5D-E7D96B8394E8}"/>
          </ac:spMkLst>
        </pc:spChg>
      </pc:sldChg>
      <pc:sldChg chg="addSp delSp modSp add ord">
        <pc:chgData name="Vagnur Thomsen" userId="7a82369accb4a42e" providerId="LiveId" clId="{A5B9A274-E70E-48C0-B9A0-D86971303FC1}" dt="2019-06-22T11:36:00.005" v="3797"/>
        <pc:sldMkLst>
          <pc:docMk/>
          <pc:sldMk cId="3163743718" sldId="266"/>
        </pc:sldMkLst>
        <pc:spChg chg="mod">
          <ac:chgData name="Vagnur Thomsen" userId="7a82369accb4a42e" providerId="LiveId" clId="{A5B9A274-E70E-48C0-B9A0-D86971303FC1}" dt="2019-06-22T09:41:17.756" v="1504"/>
          <ac:spMkLst>
            <pc:docMk/>
            <pc:sldMk cId="3163743718" sldId="266"/>
            <ac:spMk id="2" creationId="{2C6FCE98-2E1B-4C45-A36E-D14DA7595EB7}"/>
          </ac:spMkLst>
        </pc:spChg>
        <pc:spChg chg="del">
          <ac:chgData name="Vagnur Thomsen" userId="7a82369accb4a42e" providerId="LiveId" clId="{A5B9A274-E70E-48C0-B9A0-D86971303FC1}" dt="2019-06-22T09:43:51.268" v="1511"/>
          <ac:spMkLst>
            <pc:docMk/>
            <pc:sldMk cId="3163743718" sldId="266"/>
            <ac:spMk id="3" creationId="{4686C4BE-C2F1-4CD5-9D37-3B43A5BB05FF}"/>
          </ac:spMkLst>
        </pc:spChg>
        <pc:spChg chg="add mod">
          <ac:chgData name="Vagnur Thomsen" userId="7a82369accb4a42e" providerId="LiveId" clId="{A5B9A274-E70E-48C0-B9A0-D86971303FC1}" dt="2019-06-22T10:17:40.347" v="1962" actId="207"/>
          <ac:spMkLst>
            <pc:docMk/>
            <pc:sldMk cId="3163743718" sldId="266"/>
            <ac:spMk id="6" creationId="{BFA9F70E-F4C8-46B4-8B3E-0FF8E51205D6}"/>
          </ac:spMkLst>
        </pc:spChg>
        <pc:spChg chg="add del mod">
          <ac:chgData name="Vagnur Thomsen" userId="7a82369accb4a42e" providerId="LiveId" clId="{A5B9A274-E70E-48C0-B9A0-D86971303FC1}" dt="2019-06-22T09:46:10.758" v="1520" actId="767"/>
          <ac:spMkLst>
            <pc:docMk/>
            <pc:sldMk cId="3163743718" sldId="266"/>
            <ac:spMk id="7" creationId="{F2763F10-4385-45E5-B660-4CE1754CA961}"/>
          </ac:spMkLst>
        </pc:spChg>
        <pc:spChg chg="add mod">
          <ac:chgData name="Vagnur Thomsen" userId="7a82369accb4a42e" providerId="LiveId" clId="{A5B9A274-E70E-48C0-B9A0-D86971303FC1}" dt="2019-06-22T11:32:45.244" v="3725" actId="6549"/>
          <ac:spMkLst>
            <pc:docMk/>
            <pc:sldMk cId="3163743718" sldId="266"/>
            <ac:spMk id="8" creationId="{4FA52DAF-ECD3-4DF0-B32A-91897DB50515}"/>
          </ac:spMkLst>
        </pc:spChg>
        <pc:spChg chg="add mod">
          <ac:chgData name="Vagnur Thomsen" userId="7a82369accb4a42e" providerId="LiveId" clId="{A5B9A274-E70E-48C0-B9A0-D86971303FC1}" dt="2019-06-22T11:33:04.025" v="3740" actId="6549"/>
          <ac:spMkLst>
            <pc:docMk/>
            <pc:sldMk cId="3163743718" sldId="266"/>
            <ac:spMk id="9" creationId="{226FF82F-C64C-41C0-BA31-303C8D7670A2}"/>
          </ac:spMkLst>
        </pc:spChg>
        <pc:spChg chg="add mod">
          <ac:chgData name="Vagnur Thomsen" userId="7a82369accb4a42e" providerId="LiveId" clId="{A5B9A274-E70E-48C0-B9A0-D86971303FC1}" dt="2019-06-22T10:18:00.588" v="1963" actId="207"/>
          <ac:spMkLst>
            <pc:docMk/>
            <pc:sldMk cId="3163743718" sldId="266"/>
            <ac:spMk id="10" creationId="{DE63767C-2AC4-4908-A339-0251B822512F}"/>
          </ac:spMkLst>
        </pc:spChg>
        <pc:spChg chg="add mod">
          <ac:chgData name="Vagnur Thomsen" userId="7a82369accb4a42e" providerId="LiveId" clId="{A5B9A274-E70E-48C0-B9A0-D86971303FC1}" dt="2019-06-22T09:51:44.671" v="1675"/>
          <ac:spMkLst>
            <pc:docMk/>
            <pc:sldMk cId="3163743718" sldId="266"/>
            <ac:spMk id="15" creationId="{94258462-CC7E-4A72-A2A6-02F890C8B073}"/>
          </ac:spMkLst>
        </pc:spChg>
        <pc:spChg chg="add mod">
          <ac:chgData name="Vagnur Thomsen" userId="7a82369accb4a42e" providerId="LiveId" clId="{A5B9A274-E70E-48C0-B9A0-D86971303FC1}" dt="2019-06-22T10:18:08.509" v="1964" actId="207"/>
          <ac:spMkLst>
            <pc:docMk/>
            <pc:sldMk cId="3163743718" sldId="266"/>
            <ac:spMk id="16" creationId="{4E47863E-34D7-4311-9523-1C5704B2E46A}"/>
          </ac:spMkLst>
        </pc:spChg>
        <pc:spChg chg="add mod">
          <ac:chgData name="Vagnur Thomsen" userId="7a82369accb4a42e" providerId="LiveId" clId="{A5B9A274-E70E-48C0-B9A0-D86971303FC1}" dt="2019-06-22T11:32:50.243" v="3730"/>
          <ac:spMkLst>
            <pc:docMk/>
            <pc:sldMk cId="3163743718" sldId="266"/>
            <ac:spMk id="17" creationId="{4BDD6AE7-F0C2-4268-90B3-3CAF2BF9DAB4}"/>
          </ac:spMkLst>
        </pc:spChg>
        <pc:spChg chg="add mod">
          <ac:chgData name="Vagnur Thomsen" userId="7a82369accb4a42e" providerId="LiveId" clId="{A5B9A274-E70E-48C0-B9A0-D86971303FC1}" dt="2019-06-22T10:18:17.187" v="1965" actId="207"/>
          <ac:spMkLst>
            <pc:docMk/>
            <pc:sldMk cId="3163743718" sldId="266"/>
            <ac:spMk id="18" creationId="{10A5E2F3-F4A5-49EA-804F-D09FF573024C}"/>
          </ac:spMkLst>
        </pc:spChg>
        <pc:spChg chg="add mod">
          <ac:chgData name="Vagnur Thomsen" userId="7a82369accb4a42e" providerId="LiveId" clId="{A5B9A274-E70E-48C0-B9A0-D86971303FC1}" dt="2019-06-22T11:33:17.896" v="3748"/>
          <ac:spMkLst>
            <pc:docMk/>
            <pc:sldMk cId="3163743718" sldId="266"/>
            <ac:spMk id="19" creationId="{679B47FB-D756-4419-AE9D-B35FC222BB9F}"/>
          </ac:spMkLst>
        </pc:spChg>
        <pc:spChg chg="add mod">
          <ac:chgData name="Vagnur Thomsen" userId="7a82369accb4a42e" providerId="LiveId" clId="{A5B9A274-E70E-48C0-B9A0-D86971303FC1}" dt="2019-06-22T11:33:48.696" v="3766"/>
          <ac:spMkLst>
            <pc:docMk/>
            <pc:sldMk cId="3163743718" sldId="266"/>
            <ac:spMk id="20" creationId="{F8E560CA-C67C-43E4-9195-D37DC5A6FA02}"/>
          </ac:spMkLst>
        </pc:spChg>
        <pc:spChg chg="add">
          <ac:chgData name="Vagnur Thomsen" userId="7a82369accb4a42e" providerId="LiveId" clId="{A5B9A274-E70E-48C0-B9A0-D86971303FC1}" dt="2019-06-22T09:51:22.984" v="1671"/>
          <ac:spMkLst>
            <pc:docMk/>
            <pc:sldMk cId="3163743718" sldId="266"/>
            <ac:spMk id="21" creationId="{1022946B-5FB9-430F-A549-848E735BC90B}"/>
          </ac:spMkLst>
        </pc:spChg>
        <pc:spChg chg="add del mod">
          <ac:chgData name="Vagnur Thomsen" userId="7a82369accb4a42e" providerId="LiveId" clId="{A5B9A274-E70E-48C0-B9A0-D86971303FC1}" dt="2019-06-22T11:34:34.300" v="3771" actId="478"/>
          <ac:spMkLst>
            <pc:docMk/>
            <pc:sldMk cId="3163743718" sldId="266"/>
            <ac:spMk id="24" creationId="{EA58D859-6288-475C-8B5B-6358C1405F59}"/>
          </ac:spMkLst>
        </pc:spChg>
        <pc:spChg chg="add mod">
          <ac:chgData name="Vagnur Thomsen" userId="7a82369accb4a42e" providerId="LiveId" clId="{A5B9A274-E70E-48C0-B9A0-D86971303FC1}" dt="2019-06-22T11:35:10.130" v="3779" actId="13822"/>
          <ac:spMkLst>
            <pc:docMk/>
            <pc:sldMk cId="3163743718" sldId="266"/>
            <ac:spMk id="25" creationId="{18E42AEE-A722-430B-8655-A9FD2AEFA2A1}"/>
          </ac:spMkLst>
        </pc:spChg>
        <pc:spChg chg="add mod">
          <ac:chgData name="Vagnur Thomsen" userId="7a82369accb4a42e" providerId="LiveId" clId="{A5B9A274-E70E-48C0-B9A0-D86971303FC1}" dt="2019-06-22T11:35:29.506" v="3783" actId="1076"/>
          <ac:spMkLst>
            <pc:docMk/>
            <pc:sldMk cId="3163743718" sldId="266"/>
            <ac:spMk id="27" creationId="{E25AF2CA-1955-4B1A-A68E-969DB15A0360}"/>
          </ac:spMkLst>
        </pc:spChg>
        <pc:spChg chg="add mod">
          <ac:chgData name="Vagnur Thomsen" userId="7a82369accb4a42e" providerId="LiveId" clId="{A5B9A274-E70E-48C0-B9A0-D86971303FC1}" dt="2019-06-22T11:35:47.511" v="3792"/>
          <ac:spMkLst>
            <pc:docMk/>
            <pc:sldMk cId="3163743718" sldId="266"/>
            <ac:spMk id="28" creationId="{FD7C79DD-FD96-41FE-B577-F5ED270A30F5}"/>
          </ac:spMkLst>
        </pc:spChg>
        <pc:spChg chg="add mod">
          <ac:chgData name="Vagnur Thomsen" userId="7a82369accb4a42e" providerId="LiveId" clId="{A5B9A274-E70E-48C0-B9A0-D86971303FC1}" dt="2019-06-22T11:36:00.005" v="3797"/>
          <ac:spMkLst>
            <pc:docMk/>
            <pc:sldMk cId="3163743718" sldId="266"/>
            <ac:spMk id="29" creationId="{F1466FEB-6898-4E52-9A6D-4161B09EFB05}"/>
          </ac:spMkLst>
        </pc:spChg>
        <pc:picChg chg="add mod">
          <ac:chgData name="Vagnur Thomsen" userId="7a82369accb4a42e" providerId="LiveId" clId="{A5B9A274-E70E-48C0-B9A0-D86971303FC1}" dt="2019-06-22T11:35:20.323" v="3781" actId="1076"/>
          <ac:picMkLst>
            <pc:docMk/>
            <pc:sldMk cId="3163743718" sldId="266"/>
            <ac:picMk id="5" creationId="{BB97104B-6DFA-43A1-B8CE-660F5EB5F9AD}"/>
          </ac:picMkLst>
        </pc:picChg>
        <pc:picChg chg="add mod">
          <ac:chgData name="Vagnur Thomsen" userId="7a82369accb4a42e" providerId="LiveId" clId="{A5B9A274-E70E-48C0-B9A0-D86971303FC1}" dt="2019-06-22T09:49:31.542" v="1631" actId="14100"/>
          <ac:picMkLst>
            <pc:docMk/>
            <pc:sldMk cId="3163743718" sldId="266"/>
            <ac:picMk id="12" creationId="{CE8CD3BA-3AD4-44F5-9CFE-80B1F40A20D8}"/>
          </ac:picMkLst>
        </pc:picChg>
        <pc:picChg chg="add mod">
          <ac:chgData name="Vagnur Thomsen" userId="7a82369accb4a42e" providerId="LiveId" clId="{A5B9A274-E70E-48C0-B9A0-D86971303FC1}" dt="2019-06-22T09:50:17.770" v="1637" actId="1076"/>
          <ac:picMkLst>
            <pc:docMk/>
            <pc:sldMk cId="3163743718" sldId="266"/>
            <ac:picMk id="14" creationId="{9BC20972-4C9F-4615-BF02-DC412BF5F246}"/>
          </ac:picMkLst>
        </pc:picChg>
        <pc:picChg chg="add mod">
          <ac:chgData name="Vagnur Thomsen" userId="7a82369accb4a42e" providerId="LiveId" clId="{A5B9A274-E70E-48C0-B9A0-D86971303FC1}" dt="2019-06-22T10:04:23.115" v="1833" actId="14100"/>
          <ac:picMkLst>
            <pc:docMk/>
            <pc:sldMk cId="3163743718" sldId="266"/>
            <ac:picMk id="23" creationId="{630274A0-BEDA-44F2-94FC-939589CEEB85}"/>
          </ac:picMkLst>
        </pc:picChg>
        <pc:picChg chg="add del mod">
          <ac:chgData name="Vagnur Thomsen" userId="7a82369accb4a42e" providerId="LiveId" clId="{A5B9A274-E70E-48C0-B9A0-D86971303FC1}" dt="2019-06-22T10:04:02.495" v="1825" actId="478"/>
          <ac:picMkLst>
            <pc:docMk/>
            <pc:sldMk cId="3163743718" sldId="266"/>
            <ac:picMk id="1026" creationId="{26E40B01-B794-4133-9A3E-7C8221A2F1BC}"/>
          </ac:picMkLst>
        </pc:picChg>
      </pc:sldChg>
      <pc:sldChg chg="addSp modSp add">
        <pc:chgData name="Vagnur Thomsen" userId="7a82369accb4a42e" providerId="LiveId" clId="{A5B9A274-E70E-48C0-B9A0-D86971303FC1}" dt="2019-06-23T05:33:02.491" v="4174"/>
        <pc:sldMkLst>
          <pc:docMk/>
          <pc:sldMk cId="2827230966" sldId="268"/>
        </pc:sldMkLst>
        <pc:spChg chg="mod">
          <ac:chgData name="Vagnur Thomsen" userId="7a82369accb4a42e" providerId="LiveId" clId="{A5B9A274-E70E-48C0-B9A0-D86971303FC1}" dt="2019-06-22T11:01:18.012" v="3059"/>
          <ac:spMkLst>
            <pc:docMk/>
            <pc:sldMk cId="2827230966" sldId="268"/>
            <ac:spMk id="2" creationId="{64EE5787-28B3-4ABB-A2BF-71102A128CD4}"/>
          </ac:spMkLst>
        </pc:spChg>
        <pc:spChg chg="mod">
          <ac:chgData name="Vagnur Thomsen" userId="7a82369accb4a42e" providerId="LiveId" clId="{A5B9A274-E70E-48C0-B9A0-D86971303FC1}" dt="2019-06-23T05:33:02.491" v="4174"/>
          <ac:spMkLst>
            <pc:docMk/>
            <pc:sldMk cId="2827230966" sldId="268"/>
            <ac:spMk id="3" creationId="{6D4E70A7-42DB-4376-B51B-CFE777D6935F}"/>
          </ac:spMkLst>
        </pc:spChg>
        <pc:spChg chg="add mod">
          <ac:chgData name="Vagnur Thomsen" userId="7a82369accb4a42e" providerId="LiveId" clId="{A5B9A274-E70E-48C0-B9A0-D86971303FC1}" dt="2019-06-22T11:27:15.250" v="3602" actId="13822"/>
          <ac:spMkLst>
            <pc:docMk/>
            <pc:sldMk cId="2827230966" sldId="268"/>
            <ac:spMk id="4" creationId="{473EC3F6-D1A5-40E0-BBDF-20C7A9C3B695}"/>
          </ac:spMkLst>
        </pc:spChg>
      </pc:sldChg>
      <pc:sldChg chg="addSp delSp modSp add delAnim modAnim">
        <pc:chgData name="Vagnur Thomsen" userId="7a82369accb4a42e" providerId="LiveId" clId="{A5B9A274-E70E-48C0-B9A0-D86971303FC1}" dt="2019-06-22T11:06:43.997" v="3163"/>
        <pc:sldMkLst>
          <pc:docMk/>
          <pc:sldMk cId="313729036" sldId="269"/>
        </pc:sldMkLst>
        <pc:spChg chg="mod">
          <ac:chgData name="Vagnur Thomsen" userId="7a82369accb4a42e" providerId="LiveId" clId="{A5B9A274-E70E-48C0-B9A0-D86971303FC1}" dt="2019-06-22T11:06:43.997" v="3163"/>
          <ac:spMkLst>
            <pc:docMk/>
            <pc:sldMk cId="313729036" sldId="269"/>
            <ac:spMk id="2" creationId="{868C8B4A-2611-427A-83D6-0CBBC37501FE}"/>
          </ac:spMkLst>
        </pc:spChg>
        <pc:spChg chg="mod">
          <ac:chgData name="Vagnur Thomsen" userId="7a82369accb4a42e" providerId="LiveId" clId="{A5B9A274-E70E-48C0-B9A0-D86971303FC1}" dt="2019-06-22T11:03:04.035" v="3082"/>
          <ac:spMkLst>
            <pc:docMk/>
            <pc:sldMk cId="313729036" sldId="269"/>
            <ac:spMk id="3" creationId="{C3D55D44-F6B5-4823-9808-D08F49734502}"/>
          </ac:spMkLst>
        </pc:spChg>
        <pc:spChg chg="add del mod">
          <ac:chgData name="Vagnur Thomsen" userId="7a82369accb4a42e" providerId="LiveId" clId="{A5B9A274-E70E-48C0-B9A0-D86971303FC1}" dt="2019-06-22T11:03:56.081" v="3093" actId="478"/>
          <ac:spMkLst>
            <pc:docMk/>
            <pc:sldMk cId="313729036" sldId="269"/>
            <ac:spMk id="5" creationId="{76C3623A-1D2F-4003-8B07-909F507F7157}"/>
          </ac:spMkLst>
        </pc:spChg>
        <pc:spChg chg="add mod">
          <ac:chgData name="Vagnur Thomsen" userId="7a82369accb4a42e" providerId="LiveId" clId="{A5B9A274-E70E-48C0-B9A0-D86971303FC1}" dt="2019-06-22T11:04:59.120" v="3103" actId="1076"/>
          <ac:spMkLst>
            <pc:docMk/>
            <pc:sldMk cId="313729036" sldId="269"/>
            <ac:spMk id="6" creationId="{71BF4583-1390-4F61-A129-48A8CA79BED1}"/>
          </ac:spMkLst>
        </pc:spChg>
        <pc:spChg chg="add mod">
          <ac:chgData name="Vagnur Thomsen" userId="7a82369accb4a42e" providerId="LiveId" clId="{A5B9A274-E70E-48C0-B9A0-D86971303FC1}" dt="2019-06-22T11:04:59.120" v="3103" actId="1076"/>
          <ac:spMkLst>
            <pc:docMk/>
            <pc:sldMk cId="313729036" sldId="269"/>
            <ac:spMk id="7" creationId="{668B3ED7-AB9A-4B86-ACF4-64772FDFEEA9}"/>
          </ac:spMkLst>
        </pc:spChg>
        <pc:spChg chg="add mod">
          <ac:chgData name="Vagnur Thomsen" userId="7a82369accb4a42e" providerId="LiveId" clId="{A5B9A274-E70E-48C0-B9A0-D86971303FC1}" dt="2019-06-22T11:04:59.120" v="3103" actId="1076"/>
          <ac:spMkLst>
            <pc:docMk/>
            <pc:sldMk cId="313729036" sldId="269"/>
            <ac:spMk id="8" creationId="{867494B3-C372-4354-8E99-32C94BCEFA4B}"/>
          </ac:spMkLst>
        </pc:spChg>
        <pc:spChg chg="add mod">
          <ac:chgData name="Vagnur Thomsen" userId="7a82369accb4a42e" providerId="LiveId" clId="{A5B9A274-E70E-48C0-B9A0-D86971303FC1}" dt="2019-06-22T11:05:11.594" v="3105" actId="1076"/>
          <ac:spMkLst>
            <pc:docMk/>
            <pc:sldMk cId="313729036" sldId="269"/>
            <ac:spMk id="9" creationId="{611D94FE-2CF6-4B41-8C8D-BF6051F5DBB8}"/>
          </ac:spMkLst>
        </pc:spChg>
        <pc:spChg chg="add mod">
          <ac:chgData name="Vagnur Thomsen" userId="7a82369accb4a42e" providerId="LiveId" clId="{A5B9A274-E70E-48C0-B9A0-D86971303FC1}" dt="2019-06-22T11:05:22.081" v="3107" actId="1076"/>
          <ac:spMkLst>
            <pc:docMk/>
            <pc:sldMk cId="313729036" sldId="269"/>
            <ac:spMk id="10" creationId="{9438644D-1D88-49E3-B45F-C0EA412419BC}"/>
          </ac:spMkLst>
        </pc:spChg>
        <pc:spChg chg="add mod">
          <ac:chgData name="Vagnur Thomsen" userId="7a82369accb4a42e" providerId="LiveId" clId="{A5B9A274-E70E-48C0-B9A0-D86971303FC1}" dt="2019-06-22T11:05:55.200" v="3113" actId="1076"/>
          <ac:spMkLst>
            <pc:docMk/>
            <pc:sldMk cId="313729036" sldId="269"/>
            <ac:spMk id="12" creationId="{B0D30A40-7414-440B-84A5-9AF1C3E26C78}"/>
          </ac:spMkLst>
        </pc:spChg>
        <pc:spChg chg="add mod">
          <ac:chgData name="Vagnur Thomsen" userId="7a82369accb4a42e" providerId="LiveId" clId="{A5B9A274-E70E-48C0-B9A0-D86971303FC1}" dt="2019-06-22T11:06:19.562" v="3149" actId="20577"/>
          <ac:spMkLst>
            <pc:docMk/>
            <pc:sldMk cId="313729036" sldId="269"/>
            <ac:spMk id="13" creationId="{6935CA32-2AAD-467D-A65B-FBB7E2856361}"/>
          </ac:spMkLst>
        </pc:spChg>
        <pc:picChg chg="add mod">
          <ac:chgData name="Vagnur Thomsen" userId="7a82369accb4a42e" providerId="LiveId" clId="{A5B9A274-E70E-48C0-B9A0-D86971303FC1}" dt="2019-06-22T11:04:59.120" v="3103" actId="1076"/>
          <ac:picMkLst>
            <pc:docMk/>
            <pc:sldMk cId="313729036" sldId="269"/>
            <ac:picMk id="4" creationId="{0399918D-E2CA-4683-B3FB-743CA06DC218}"/>
          </ac:picMkLst>
        </pc:picChg>
        <pc:picChg chg="add mod">
          <ac:chgData name="Vagnur Thomsen" userId="7a82369accb4a42e" providerId="LiveId" clId="{A5B9A274-E70E-48C0-B9A0-D86971303FC1}" dt="2019-06-22T11:05:35.151" v="3111" actId="1076"/>
          <ac:picMkLst>
            <pc:docMk/>
            <pc:sldMk cId="313729036" sldId="269"/>
            <ac:picMk id="11" creationId="{D54FB802-B931-4391-802D-9533A07F9B6E}"/>
          </ac:picMkLst>
        </pc:picChg>
      </pc:sldChg>
      <pc:sldChg chg="modSp add">
        <pc:chgData name="Vagnur Thomsen" userId="7a82369accb4a42e" providerId="LiveId" clId="{A5B9A274-E70E-48C0-B9A0-D86971303FC1}" dt="2019-06-22T11:36:25.266" v="3814"/>
        <pc:sldMkLst>
          <pc:docMk/>
          <pc:sldMk cId="1216747197" sldId="271"/>
        </pc:sldMkLst>
        <pc:spChg chg="mod">
          <ac:chgData name="Vagnur Thomsen" userId="7a82369accb4a42e" providerId="LiveId" clId="{A5B9A274-E70E-48C0-B9A0-D86971303FC1}" dt="2019-06-22T11:31:41.060" v="3708"/>
          <ac:spMkLst>
            <pc:docMk/>
            <pc:sldMk cId="1216747197" sldId="271"/>
            <ac:spMk id="2" creationId="{0696D584-0810-48ED-9662-338EF79CA843}"/>
          </ac:spMkLst>
        </pc:spChg>
        <pc:spChg chg="mod">
          <ac:chgData name="Vagnur Thomsen" userId="7a82369accb4a42e" providerId="LiveId" clId="{A5B9A274-E70E-48C0-B9A0-D86971303FC1}" dt="2019-06-22T11:36:25.266" v="3814"/>
          <ac:spMkLst>
            <pc:docMk/>
            <pc:sldMk cId="1216747197" sldId="271"/>
            <ac:spMk id="3" creationId="{480BC528-FBCE-4E51-83C2-892729A70DF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D72A-2A32-4A90-84A4-747C90AE1352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85EDC-5D6C-4262-B03C-A405A62B7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01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D72A-2A32-4A90-84A4-747C90AE1352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85EDC-5D6C-4262-B03C-A405A62B7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48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D72A-2A32-4A90-84A4-747C90AE1352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85EDC-5D6C-4262-B03C-A405A62B7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72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D72A-2A32-4A90-84A4-747C90AE1352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85EDC-5D6C-4262-B03C-A405A62B7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8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D72A-2A32-4A90-84A4-747C90AE1352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85EDC-5D6C-4262-B03C-A405A62B7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61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D72A-2A32-4A90-84A4-747C90AE1352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85EDC-5D6C-4262-B03C-A405A62B7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8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D72A-2A32-4A90-84A4-747C90AE1352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85EDC-5D6C-4262-B03C-A405A62B7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D72A-2A32-4A90-84A4-747C90AE1352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85EDC-5D6C-4262-B03C-A405A62B7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6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D72A-2A32-4A90-84A4-747C90AE1352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85EDC-5D6C-4262-B03C-A405A62B7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50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D72A-2A32-4A90-84A4-747C90AE1352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85EDC-5D6C-4262-B03C-A405A62B7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05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D72A-2A32-4A90-84A4-747C90AE1352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85EDC-5D6C-4262-B03C-A405A62B7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5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CD72A-2A32-4A90-84A4-747C90AE1352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85EDC-5D6C-4262-B03C-A405A62B7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7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13.web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14DDFE-7E64-426D-8D7B-D006FD635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ja-JP" altLang="en-US">
                <a:solidFill>
                  <a:srgbClr val="FFFFFF"/>
                </a:solidFill>
              </a:rPr>
              <a:t>クッパのダンジョン脱出ゲーム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72DDA5-3EAE-492E-B399-080149F5E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612256"/>
            <a:ext cx="9601196" cy="32636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endParaRPr lang="en-US" b="1" u="sng" dirty="0"/>
          </a:p>
          <a:p>
            <a:pPr marL="0" indent="0" algn="ctr">
              <a:buNone/>
            </a:pPr>
            <a:r>
              <a:rPr lang="en-US" sz="4400" b="1" u="sng" dirty="0"/>
              <a:t>2v2 coop</a:t>
            </a:r>
            <a:r>
              <a:rPr lang="en-US" sz="4400" b="1" dirty="0"/>
              <a:t>	</a:t>
            </a:r>
          </a:p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				</a:t>
            </a:r>
          </a:p>
          <a:p>
            <a:pPr marL="0" indent="0" algn="ctr">
              <a:buNone/>
            </a:pPr>
            <a:r>
              <a:rPr lang="ja-JP" altLang="en-US" sz="4800" b="1" u="sng" dirty="0"/>
              <a:t>トマセン　ヴァグナー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37913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85B03140-AFA8-4B69-B577-9EDB02E1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ブロックの動き　基本</a:t>
            </a:r>
            <a:endParaRPr lang="en-US" dirty="0"/>
          </a:p>
        </p:txBody>
      </p:sp>
      <p:sp>
        <p:nvSpPr>
          <p:cNvPr id="16" name="コンテンツ プレースホルダー 15">
            <a:extLst>
              <a:ext uri="{FF2B5EF4-FFF2-40B4-BE49-F238E27FC236}">
                <a16:creationId xmlns:a16="http://schemas.microsoft.com/office/drawing/2014/main" id="{509448B5-5EAE-4240-AC35-BFAA9436A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0739"/>
            <a:ext cx="10515600" cy="3446224"/>
          </a:xfrm>
        </p:spPr>
        <p:txBody>
          <a:bodyPr/>
          <a:lstStyle/>
          <a:p>
            <a:r>
              <a:rPr lang="ja-JP" altLang="en-US" dirty="0"/>
              <a:t>ボタンの上から離れると、すぐにブロックは元に戻る</a:t>
            </a:r>
            <a:endParaRPr lang="en-US" dirty="0"/>
          </a:p>
          <a:p>
            <a:endParaRPr lang="en-US" dirty="0"/>
          </a:p>
        </p:txBody>
      </p:sp>
      <p:pic>
        <p:nvPicPr>
          <p:cNvPr id="18" name="Picture 2" descr="Image result for red button">
            <a:extLst>
              <a:ext uri="{FF2B5EF4-FFF2-40B4-BE49-F238E27FC236}">
                <a16:creationId xmlns:a16="http://schemas.microsoft.com/office/drawing/2014/main" id="{6F505E66-C948-46FE-8C64-ACA439CC6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825" y="4242257"/>
            <a:ext cx="914623" cy="10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表 18">
            <a:extLst>
              <a:ext uri="{FF2B5EF4-FFF2-40B4-BE49-F238E27FC236}">
                <a16:creationId xmlns:a16="http://schemas.microsoft.com/office/drawing/2014/main" id="{99AE56FD-5374-4482-AA9C-D1E627501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272756"/>
              </p:ext>
            </p:extLst>
          </p:nvPr>
        </p:nvGraphicFramePr>
        <p:xfrm>
          <a:off x="1045789" y="4137209"/>
          <a:ext cx="1755196" cy="2095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39">
                  <a:extLst>
                    <a:ext uri="{9D8B030D-6E8A-4147-A177-3AD203B41FA5}">
                      <a16:colId xmlns:a16="http://schemas.microsoft.com/office/drawing/2014/main" val="3623940211"/>
                    </a:ext>
                  </a:extLst>
                </a:gridCol>
                <a:gridCol w="581972">
                  <a:extLst>
                    <a:ext uri="{9D8B030D-6E8A-4147-A177-3AD203B41FA5}">
                      <a16:colId xmlns:a16="http://schemas.microsoft.com/office/drawing/2014/main" val="2504113493"/>
                    </a:ext>
                  </a:extLst>
                </a:gridCol>
                <a:gridCol w="589585">
                  <a:extLst>
                    <a:ext uri="{9D8B030D-6E8A-4147-A177-3AD203B41FA5}">
                      <a16:colId xmlns:a16="http://schemas.microsoft.com/office/drawing/2014/main" val="3928801080"/>
                    </a:ext>
                  </a:extLst>
                </a:gridCol>
              </a:tblGrid>
              <a:tr h="10477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092199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1181"/>
                  </a:ext>
                </a:extLst>
              </a:tr>
            </a:tbl>
          </a:graphicData>
        </a:graphic>
      </p:graphicFrame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FCF4C67-AC8C-4AD6-BD17-CCCE17BFBA5C}"/>
              </a:ext>
            </a:extLst>
          </p:cNvPr>
          <p:cNvSpPr/>
          <p:nvPr/>
        </p:nvSpPr>
        <p:spPr>
          <a:xfrm>
            <a:off x="1607115" y="4809043"/>
            <a:ext cx="624552" cy="10396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Image result for red button">
            <a:extLst>
              <a:ext uri="{FF2B5EF4-FFF2-40B4-BE49-F238E27FC236}">
                <a16:creationId xmlns:a16="http://schemas.microsoft.com/office/drawing/2014/main" id="{15A5D074-180F-400B-A0C0-4008454AF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824" y="5285106"/>
            <a:ext cx="914623" cy="10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矢印: 下 21">
            <a:extLst>
              <a:ext uri="{FF2B5EF4-FFF2-40B4-BE49-F238E27FC236}">
                <a16:creationId xmlns:a16="http://schemas.microsoft.com/office/drawing/2014/main" id="{9ADACAD4-F9DC-482F-A2D6-E49AAF3127CE}"/>
              </a:ext>
            </a:extLst>
          </p:cNvPr>
          <p:cNvSpPr/>
          <p:nvPr/>
        </p:nvSpPr>
        <p:spPr>
          <a:xfrm>
            <a:off x="3943985" y="5475373"/>
            <a:ext cx="437512" cy="60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31117CD0-BCBC-49FF-8E36-C1D89898C6B7}"/>
              </a:ext>
            </a:extLst>
          </p:cNvPr>
          <p:cNvSpPr/>
          <p:nvPr/>
        </p:nvSpPr>
        <p:spPr>
          <a:xfrm rot="10800000">
            <a:off x="3943985" y="4471078"/>
            <a:ext cx="437512" cy="60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F8530A2D-1A81-47E4-ADDD-5D5FAD5AD366}"/>
              </a:ext>
            </a:extLst>
          </p:cNvPr>
          <p:cNvSpPr/>
          <p:nvPr/>
        </p:nvSpPr>
        <p:spPr>
          <a:xfrm>
            <a:off x="1705973" y="4740007"/>
            <a:ext cx="437512" cy="60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833821C6-9306-452C-ACD7-4C1865430EBC}"/>
              </a:ext>
            </a:extLst>
          </p:cNvPr>
          <p:cNvSpPr/>
          <p:nvPr/>
        </p:nvSpPr>
        <p:spPr>
          <a:xfrm>
            <a:off x="1724940" y="3465740"/>
            <a:ext cx="467615" cy="5032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１</a:t>
            </a:r>
            <a:endParaRPr lang="en-US" sz="2400" b="1" dirty="0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EAC43A21-96C0-467C-9BE5-F1814E7DF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380" y="5314581"/>
            <a:ext cx="572182" cy="814853"/>
          </a:xfrm>
          <a:prstGeom prst="rect">
            <a:avLst/>
          </a:prstGeom>
        </p:spPr>
      </p:pic>
      <p:pic>
        <p:nvPicPr>
          <p:cNvPr id="27" name="Picture 2" descr="Image result for red button">
            <a:extLst>
              <a:ext uri="{FF2B5EF4-FFF2-40B4-BE49-F238E27FC236}">
                <a16:creationId xmlns:a16="http://schemas.microsoft.com/office/drawing/2014/main" id="{7A42F219-D3A0-4B66-B52B-94E11380A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185" y="4138982"/>
            <a:ext cx="914623" cy="10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表 27">
            <a:extLst>
              <a:ext uri="{FF2B5EF4-FFF2-40B4-BE49-F238E27FC236}">
                <a16:creationId xmlns:a16="http://schemas.microsoft.com/office/drawing/2014/main" id="{3317D0F4-7C2E-4626-920A-49862E0DD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982575"/>
              </p:ext>
            </p:extLst>
          </p:nvPr>
        </p:nvGraphicFramePr>
        <p:xfrm>
          <a:off x="7355149" y="4033934"/>
          <a:ext cx="1755196" cy="2095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39">
                  <a:extLst>
                    <a:ext uri="{9D8B030D-6E8A-4147-A177-3AD203B41FA5}">
                      <a16:colId xmlns:a16="http://schemas.microsoft.com/office/drawing/2014/main" val="3623940211"/>
                    </a:ext>
                  </a:extLst>
                </a:gridCol>
                <a:gridCol w="581972">
                  <a:extLst>
                    <a:ext uri="{9D8B030D-6E8A-4147-A177-3AD203B41FA5}">
                      <a16:colId xmlns:a16="http://schemas.microsoft.com/office/drawing/2014/main" val="2504113493"/>
                    </a:ext>
                  </a:extLst>
                </a:gridCol>
                <a:gridCol w="589585">
                  <a:extLst>
                    <a:ext uri="{9D8B030D-6E8A-4147-A177-3AD203B41FA5}">
                      <a16:colId xmlns:a16="http://schemas.microsoft.com/office/drawing/2014/main" val="3928801080"/>
                    </a:ext>
                  </a:extLst>
                </a:gridCol>
              </a:tblGrid>
              <a:tr h="10477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092199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1181"/>
                  </a:ext>
                </a:extLst>
              </a:tr>
            </a:tbl>
          </a:graphicData>
        </a:graphic>
      </p:graphicFrame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F3751EC-3355-4052-AF03-F190005A1D96}"/>
              </a:ext>
            </a:extLst>
          </p:cNvPr>
          <p:cNvSpPr/>
          <p:nvPr/>
        </p:nvSpPr>
        <p:spPr>
          <a:xfrm>
            <a:off x="7916475" y="4705768"/>
            <a:ext cx="624552" cy="10396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 descr="Image result for red button">
            <a:extLst>
              <a:ext uri="{FF2B5EF4-FFF2-40B4-BE49-F238E27FC236}">
                <a16:creationId xmlns:a16="http://schemas.microsoft.com/office/drawing/2014/main" id="{F63FADCC-48D5-4D06-90EA-F18CA6192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184" y="5181831"/>
            <a:ext cx="914623" cy="10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矢印: 下 30">
            <a:extLst>
              <a:ext uri="{FF2B5EF4-FFF2-40B4-BE49-F238E27FC236}">
                <a16:creationId xmlns:a16="http://schemas.microsoft.com/office/drawing/2014/main" id="{71C71FE4-D064-465B-B142-21033A18E84D}"/>
              </a:ext>
            </a:extLst>
          </p:cNvPr>
          <p:cNvSpPr/>
          <p:nvPr/>
        </p:nvSpPr>
        <p:spPr>
          <a:xfrm>
            <a:off x="10253345" y="5372098"/>
            <a:ext cx="437512" cy="60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矢印: 下 31">
            <a:extLst>
              <a:ext uri="{FF2B5EF4-FFF2-40B4-BE49-F238E27FC236}">
                <a16:creationId xmlns:a16="http://schemas.microsoft.com/office/drawing/2014/main" id="{A46E08D7-49A0-4ADB-96B5-C95B8F42F821}"/>
              </a:ext>
            </a:extLst>
          </p:cNvPr>
          <p:cNvSpPr/>
          <p:nvPr/>
        </p:nvSpPr>
        <p:spPr>
          <a:xfrm rot="10800000">
            <a:off x="10253345" y="4367803"/>
            <a:ext cx="437512" cy="60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矢印: 下 32">
            <a:extLst>
              <a:ext uri="{FF2B5EF4-FFF2-40B4-BE49-F238E27FC236}">
                <a16:creationId xmlns:a16="http://schemas.microsoft.com/office/drawing/2014/main" id="{93C0E3C8-FBFE-41B5-82AB-623E4B56581C}"/>
              </a:ext>
            </a:extLst>
          </p:cNvPr>
          <p:cNvSpPr/>
          <p:nvPr/>
        </p:nvSpPr>
        <p:spPr>
          <a:xfrm rot="10800000">
            <a:off x="8009995" y="4508037"/>
            <a:ext cx="437512" cy="60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F921884C-6DA1-48BC-86F6-48357C9EF1FF}"/>
              </a:ext>
            </a:extLst>
          </p:cNvPr>
          <p:cNvSpPr/>
          <p:nvPr/>
        </p:nvSpPr>
        <p:spPr>
          <a:xfrm>
            <a:off x="8034300" y="3362465"/>
            <a:ext cx="467615" cy="5032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２</a:t>
            </a:r>
            <a:endParaRPr lang="en-US" sz="2400" b="1" dirty="0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02791AE2-37FC-410E-8C0C-96434A27A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886" y="4705768"/>
            <a:ext cx="572182" cy="814853"/>
          </a:xfrm>
          <a:prstGeom prst="rect">
            <a:avLst/>
          </a:prstGeom>
        </p:spPr>
      </p:pic>
      <p:sp>
        <p:nvSpPr>
          <p:cNvPr id="36" name="矢印: 右 35">
            <a:extLst>
              <a:ext uri="{FF2B5EF4-FFF2-40B4-BE49-F238E27FC236}">
                <a16:creationId xmlns:a16="http://schemas.microsoft.com/office/drawing/2014/main" id="{1A2051A6-1896-4AE0-A8FB-957F85A48E0F}"/>
              </a:ext>
            </a:extLst>
          </p:cNvPr>
          <p:cNvSpPr/>
          <p:nvPr/>
        </p:nvSpPr>
        <p:spPr>
          <a:xfrm>
            <a:off x="5284468" y="4705768"/>
            <a:ext cx="1436602" cy="814853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13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42907-1CE3-4E37-9D6A-F11B5237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ブロックの動き　その他　</a:t>
            </a:r>
            <a:endParaRPr lang="en-US" dirty="0"/>
          </a:p>
        </p:txBody>
      </p:sp>
      <p:pic>
        <p:nvPicPr>
          <p:cNvPr id="36" name="Picture 2" descr="Image result for red button">
            <a:extLst>
              <a:ext uri="{FF2B5EF4-FFF2-40B4-BE49-F238E27FC236}">
                <a16:creationId xmlns:a16="http://schemas.microsoft.com/office/drawing/2014/main" id="{70A1CF98-D27E-4D66-BF6D-52EAEF1C0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865" y="4090226"/>
            <a:ext cx="914623" cy="10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7" name="表 36">
            <a:extLst>
              <a:ext uri="{FF2B5EF4-FFF2-40B4-BE49-F238E27FC236}">
                <a16:creationId xmlns:a16="http://schemas.microsoft.com/office/drawing/2014/main" id="{FAACB576-EDF6-453A-B99D-659858FC1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389055"/>
              </p:ext>
            </p:extLst>
          </p:nvPr>
        </p:nvGraphicFramePr>
        <p:xfrm>
          <a:off x="4540829" y="3985178"/>
          <a:ext cx="1755196" cy="2095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39">
                  <a:extLst>
                    <a:ext uri="{9D8B030D-6E8A-4147-A177-3AD203B41FA5}">
                      <a16:colId xmlns:a16="http://schemas.microsoft.com/office/drawing/2014/main" val="3623940211"/>
                    </a:ext>
                  </a:extLst>
                </a:gridCol>
                <a:gridCol w="581972">
                  <a:extLst>
                    <a:ext uri="{9D8B030D-6E8A-4147-A177-3AD203B41FA5}">
                      <a16:colId xmlns:a16="http://schemas.microsoft.com/office/drawing/2014/main" val="2504113493"/>
                    </a:ext>
                  </a:extLst>
                </a:gridCol>
                <a:gridCol w="589585">
                  <a:extLst>
                    <a:ext uri="{9D8B030D-6E8A-4147-A177-3AD203B41FA5}">
                      <a16:colId xmlns:a16="http://schemas.microsoft.com/office/drawing/2014/main" val="3928801080"/>
                    </a:ext>
                  </a:extLst>
                </a:gridCol>
              </a:tblGrid>
              <a:tr h="10477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092199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1181"/>
                  </a:ext>
                </a:extLst>
              </a:tr>
            </a:tbl>
          </a:graphicData>
        </a:graphic>
      </p:graphicFrame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D2352DA-4918-453F-88A1-26C38B2B8893}"/>
              </a:ext>
            </a:extLst>
          </p:cNvPr>
          <p:cNvSpPr/>
          <p:nvPr/>
        </p:nvSpPr>
        <p:spPr>
          <a:xfrm>
            <a:off x="5102155" y="4657012"/>
            <a:ext cx="624552" cy="10396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red button">
            <a:extLst>
              <a:ext uri="{FF2B5EF4-FFF2-40B4-BE49-F238E27FC236}">
                <a16:creationId xmlns:a16="http://schemas.microsoft.com/office/drawing/2014/main" id="{1D056B4C-49FF-4D05-8B03-AEE14898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864" y="5133075"/>
            <a:ext cx="914623" cy="10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矢印: 下 34">
            <a:extLst>
              <a:ext uri="{FF2B5EF4-FFF2-40B4-BE49-F238E27FC236}">
                <a16:creationId xmlns:a16="http://schemas.microsoft.com/office/drawing/2014/main" id="{3671BED2-F0CC-4A9F-B53B-3022F9AF5D9A}"/>
              </a:ext>
            </a:extLst>
          </p:cNvPr>
          <p:cNvSpPr/>
          <p:nvPr/>
        </p:nvSpPr>
        <p:spPr>
          <a:xfrm>
            <a:off x="7439025" y="5323342"/>
            <a:ext cx="437512" cy="60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矢印: 下 44">
            <a:extLst>
              <a:ext uri="{FF2B5EF4-FFF2-40B4-BE49-F238E27FC236}">
                <a16:creationId xmlns:a16="http://schemas.microsoft.com/office/drawing/2014/main" id="{4D0B3B54-351F-4129-910D-4245064F1B38}"/>
              </a:ext>
            </a:extLst>
          </p:cNvPr>
          <p:cNvSpPr/>
          <p:nvPr/>
        </p:nvSpPr>
        <p:spPr>
          <a:xfrm rot="10800000">
            <a:off x="7439025" y="4319047"/>
            <a:ext cx="437512" cy="60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矢印: 下 45">
            <a:extLst>
              <a:ext uri="{FF2B5EF4-FFF2-40B4-BE49-F238E27FC236}">
                <a16:creationId xmlns:a16="http://schemas.microsoft.com/office/drawing/2014/main" id="{40E3097A-CF37-427E-A3CB-EFE3810C3E92}"/>
              </a:ext>
            </a:extLst>
          </p:cNvPr>
          <p:cNvSpPr/>
          <p:nvPr/>
        </p:nvSpPr>
        <p:spPr>
          <a:xfrm>
            <a:off x="5201013" y="4587976"/>
            <a:ext cx="437512" cy="60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楕円 1028">
            <a:extLst>
              <a:ext uri="{FF2B5EF4-FFF2-40B4-BE49-F238E27FC236}">
                <a16:creationId xmlns:a16="http://schemas.microsoft.com/office/drawing/2014/main" id="{253F9E02-8DDF-4D89-BEA2-2A78D8CA740D}"/>
              </a:ext>
            </a:extLst>
          </p:cNvPr>
          <p:cNvSpPr/>
          <p:nvPr/>
        </p:nvSpPr>
        <p:spPr>
          <a:xfrm>
            <a:off x="920109" y="3277660"/>
            <a:ext cx="467615" cy="5032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１</a:t>
            </a:r>
            <a:endParaRPr lang="en-US" sz="2400" b="1" dirty="0"/>
          </a:p>
        </p:txBody>
      </p:sp>
      <p:sp>
        <p:nvSpPr>
          <p:cNvPr id="71" name="楕円 70">
            <a:extLst>
              <a:ext uri="{FF2B5EF4-FFF2-40B4-BE49-F238E27FC236}">
                <a16:creationId xmlns:a16="http://schemas.microsoft.com/office/drawing/2014/main" id="{AF4210FF-3418-42E6-A908-0BF864FFAF09}"/>
              </a:ext>
            </a:extLst>
          </p:cNvPr>
          <p:cNvSpPr/>
          <p:nvPr/>
        </p:nvSpPr>
        <p:spPr>
          <a:xfrm>
            <a:off x="5219980" y="3313709"/>
            <a:ext cx="467615" cy="5032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２</a:t>
            </a:r>
            <a:endParaRPr lang="en-US" sz="2400" b="1" dirty="0"/>
          </a:p>
        </p:txBody>
      </p:sp>
      <p:sp>
        <p:nvSpPr>
          <p:cNvPr id="72" name="楕円 71">
            <a:extLst>
              <a:ext uri="{FF2B5EF4-FFF2-40B4-BE49-F238E27FC236}">
                <a16:creationId xmlns:a16="http://schemas.microsoft.com/office/drawing/2014/main" id="{536B3CA6-190D-401C-AD24-271A0B3010A7}"/>
              </a:ext>
            </a:extLst>
          </p:cNvPr>
          <p:cNvSpPr/>
          <p:nvPr/>
        </p:nvSpPr>
        <p:spPr>
          <a:xfrm>
            <a:off x="9408826" y="776298"/>
            <a:ext cx="467615" cy="5032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３</a:t>
            </a:r>
            <a:endParaRPr lang="en-US" sz="2400" b="1" dirty="0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33D91326-FBE0-4131-80BD-B2BBB3072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20" y="5162550"/>
            <a:ext cx="572182" cy="814853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1327BEE-5860-4CFC-9D8A-812025E6F938}"/>
              </a:ext>
            </a:extLst>
          </p:cNvPr>
          <p:cNvCxnSpPr/>
          <p:nvPr/>
        </p:nvCxnSpPr>
        <p:spPr>
          <a:xfrm flipV="1">
            <a:off x="8020050" y="2543175"/>
            <a:ext cx="847725" cy="986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F8FEB5D-3044-486F-B8AD-65E56569FEB7}"/>
              </a:ext>
            </a:extLst>
          </p:cNvPr>
          <p:cNvCxnSpPr/>
          <p:nvPr/>
        </p:nvCxnSpPr>
        <p:spPr>
          <a:xfrm>
            <a:off x="8172450" y="4448175"/>
            <a:ext cx="942975" cy="875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800CEF4-B452-4339-8A8D-7EF8C94A5A6D}"/>
              </a:ext>
            </a:extLst>
          </p:cNvPr>
          <p:cNvSpPr txBox="1"/>
          <p:nvPr/>
        </p:nvSpPr>
        <p:spPr>
          <a:xfrm>
            <a:off x="9115425" y="1562100"/>
            <a:ext cx="173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何もない時</a:t>
            </a:r>
            <a:endParaRPr 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4779935-64E7-4A39-BC94-34F0F54EBD0B}"/>
              </a:ext>
            </a:extLst>
          </p:cNvPr>
          <p:cNvSpPr txBox="1"/>
          <p:nvPr/>
        </p:nvSpPr>
        <p:spPr>
          <a:xfrm>
            <a:off x="9267825" y="4191000"/>
            <a:ext cx="22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何か近くにある時</a:t>
            </a:r>
            <a:endParaRPr 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B870480-5586-42F5-95F6-E931D2E9CEC9}"/>
              </a:ext>
            </a:extLst>
          </p:cNvPr>
          <p:cNvSpPr txBox="1"/>
          <p:nvPr/>
        </p:nvSpPr>
        <p:spPr>
          <a:xfrm>
            <a:off x="295275" y="1690688"/>
            <a:ext cx="7675525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000" dirty="0"/>
              <a:t>・ボタンを押したら同じ色のブロックは同時に</a:t>
            </a:r>
            <a:r>
              <a:rPr lang="ja-JP" altLang="en-US" sz="2000" dirty="0">
                <a:highlight>
                  <a:srgbClr val="FFFF00"/>
                </a:highlight>
              </a:rPr>
              <a:t>全部</a:t>
            </a:r>
            <a:r>
              <a:rPr lang="ja-JP" altLang="en-US" sz="2000" dirty="0"/>
              <a:t>上下に動く</a:t>
            </a:r>
            <a:endParaRPr lang="en-US" altLang="ja-JP" sz="2000" dirty="0"/>
          </a:p>
          <a:p>
            <a:r>
              <a:rPr lang="ja-JP" altLang="en-US" sz="2000" dirty="0"/>
              <a:t>・③のように近くに何かある時は、そのブロックだけ動かない</a:t>
            </a:r>
            <a:endParaRPr lang="en-US" altLang="ja-JP" sz="2000" dirty="0"/>
          </a:p>
          <a:p>
            <a:r>
              <a:rPr lang="ja-JP" altLang="en-US" sz="2000" dirty="0"/>
              <a:t>・キノコとフラワーのブロックは③以外はお互い干渉しない</a:t>
            </a:r>
            <a:endParaRPr lang="en-US" altLang="ja-JP" sz="2000" dirty="0"/>
          </a:p>
        </p:txBody>
      </p:sp>
      <p:pic>
        <p:nvPicPr>
          <p:cNvPr id="52" name="Picture 2" descr="Image result for red button">
            <a:extLst>
              <a:ext uri="{FF2B5EF4-FFF2-40B4-BE49-F238E27FC236}">
                <a16:creationId xmlns:a16="http://schemas.microsoft.com/office/drawing/2014/main" id="{7B0FE533-49C4-4BC7-AEA8-D0FC8696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90" y="4011035"/>
            <a:ext cx="914623" cy="10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red button">
            <a:extLst>
              <a:ext uri="{FF2B5EF4-FFF2-40B4-BE49-F238E27FC236}">
                <a16:creationId xmlns:a16="http://schemas.microsoft.com/office/drawing/2014/main" id="{54A225DC-6008-4CE3-ABFA-F6C96F141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89" y="5053884"/>
            <a:ext cx="914623" cy="10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矢印: 下 53">
            <a:extLst>
              <a:ext uri="{FF2B5EF4-FFF2-40B4-BE49-F238E27FC236}">
                <a16:creationId xmlns:a16="http://schemas.microsoft.com/office/drawing/2014/main" id="{C34F86B3-7802-47C1-9C27-5102475BCAAE}"/>
              </a:ext>
            </a:extLst>
          </p:cNvPr>
          <p:cNvSpPr/>
          <p:nvPr/>
        </p:nvSpPr>
        <p:spPr>
          <a:xfrm>
            <a:off x="2921950" y="5244151"/>
            <a:ext cx="437512" cy="60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矢印: 下 54">
            <a:extLst>
              <a:ext uri="{FF2B5EF4-FFF2-40B4-BE49-F238E27FC236}">
                <a16:creationId xmlns:a16="http://schemas.microsoft.com/office/drawing/2014/main" id="{7081AF05-CDD0-4DA9-A396-EA8FAC3A13E0}"/>
              </a:ext>
            </a:extLst>
          </p:cNvPr>
          <p:cNvSpPr/>
          <p:nvPr/>
        </p:nvSpPr>
        <p:spPr>
          <a:xfrm rot="10800000">
            <a:off x="2921950" y="4239856"/>
            <a:ext cx="437512" cy="60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3CFF59CF-F9B8-47C3-A360-DDF289541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69" y="5159854"/>
            <a:ext cx="572182" cy="814853"/>
          </a:xfrm>
          <a:prstGeom prst="rect">
            <a:avLst/>
          </a:prstGeom>
        </p:spPr>
      </p:pic>
      <p:graphicFrame>
        <p:nvGraphicFramePr>
          <p:cNvPr id="59" name="表 58">
            <a:extLst>
              <a:ext uri="{FF2B5EF4-FFF2-40B4-BE49-F238E27FC236}">
                <a16:creationId xmlns:a16="http://schemas.microsoft.com/office/drawing/2014/main" id="{03B39CE1-1CA6-4F57-AF93-09CA327A5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450185"/>
              </p:ext>
            </p:extLst>
          </p:nvPr>
        </p:nvGraphicFramePr>
        <p:xfrm>
          <a:off x="9097713" y="1901309"/>
          <a:ext cx="1755196" cy="2095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39">
                  <a:extLst>
                    <a:ext uri="{9D8B030D-6E8A-4147-A177-3AD203B41FA5}">
                      <a16:colId xmlns:a16="http://schemas.microsoft.com/office/drawing/2014/main" val="3623940211"/>
                    </a:ext>
                  </a:extLst>
                </a:gridCol>
                <a:gridCol w="581972">
                  <a:extLst>
                    <a:ext uri="{9D8B030D-6E8A-4147-A177-3AD203B41FA5}">
                      <a16:colId xmlns:a16="http://schemas.microsoft.com/office/drawing/2014/main" val="2504113493"/>
                    </a:ext>
                  </a:extLst>
                </a:gridCol>
                <a:gridCol w="589585">
                  <a:extLst>
                    <a:ext uri="{9D8B030D-6E8A-4147-A177-3AD203B41FA5}">
                      <a16:colId xmlns:a16="http://schemas.microsoft.com/office/drawing/2014/main" val="3928801080"/>
                    </a:ext>
                  </a:extLst>
                </a:gridCol>
              </a:tblGrid>
              <a:tr h="10477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092199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1181"/>
                  </a:ext>
                </a:extLst>
              </a:tr>
            </a:tbl>
          </a:graphicData>
        </a:graphic>
      </p:graphicFrame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F7213F8B-692C-447E-9A7B-7D3804B42C0F}"/>
              </a:ext>
            </a:extLst>
          </p:cNvPr>
          <p:cNvSpPr/>
          <p:nvPr/>
        </p:nvSpPr>
        <p:spPr>
          <a:xfrm>
            <a:off x="9659039" y="2573143"/>
            <a:ext cx="624552" cy="10396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矢印: 下 60">
            <a:extLst>
              <a:ext uri="{FF2B5EF4-FFF2-40B4-BE49-F238E27FC236}">
                <a16:creationId xmlns:a16="http://schemas.microsoft.com/office/drawing/2014/main" id="{287B7C14-EBFB-489C-BE0A-6A6D09A8CDF7}"/>
              </a:ext>
            </a:extLst>
          </p:cNvPr>
          <p:cNvSpPr/>
          <p:nvPr/>
        </p:nvSpPr>
        <p:spPr>
          <a:xfrm>
            <a:off x="9757897" y="2504107"/>
            <a:ext cx="437512" cy="60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2" name="表 61">
            <a:extLst>
              <a:ext uri="{FF2B5EF4-FFF2-40B4-BE49-F238E27FC236}">
                <a16:creationId xmlns:a16="http://schemas.microsoft.com/office/drawing/2014/main" id="{38168D6B-1BC5-48CB-8A52-EDE334531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142826"/>
              </p:ext>
            </p:extLst>
          </p:nvPr>
        </p:nvGraphicFramePr>
        <p:xfrm>
          <a:off x="9277350" y="4587976"/>
          <a:ext cx="1755196" cy="2095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39">
                  <a:extLst>
                    <a:ext uri="{9D8B030D-6E8A-4147-A177-3AD203B41FA5}">
                      <a16:colId xmlns:a16="http://schemas.microsoft.com/office/drawing/2014/main" val="3623940211"/>
                    </a:ext>
                  </a:extLst>
                </a:gridCol>
                <a:gridCol w="581972">
                  <a:extLst>
                    <a:ext uri="{9D8B030D-6E8A-4147-A177-3AD203B41FA5}">
                      <a16:colId xmlns:a16="http://schemas.microsoft.com/office/drawing/2014/main" val="2504113493"/>
                    </a:ext>
                  </a:extLst>
                </a:gridCol>
                <a:gridCol w="589585">
                  <a:extLst>
                    <a:ext uri="{9D8B030D-6E8A-4147-A177-3AD203B41FA5}">
                      <a16:colId xmlns:a16="http://schemas.microsoft.com/office/drawing/2014/main" val="3928801080"/>
                    </a:ext>
                  </a:extLst>
                </a:gridCol>
              </a:tblGrid>
              <a:tr h="10477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092199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1181"/>
                  </a:ext>
                </a:extLst>
              </a:tr>
            </a:tbl>
          </a:graphicData>
        </a:graphic>
      </p:graphicFrame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4417BF1E-A27C-4A95-AE42-165BCDD55E42}"/>
              </a:ext>
            </a:extLst>
          </p:cNvPr>
          <p:cNvSpPr/>
          <p:nvPr/>
        </p:nvSpPr>
        <p:spPr>
          <a:xfrm>
            <a:off x="9251889" y="4573212"/>
            <a:ext cx="624552" cy="10396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64F897CA-71B7-41C0-BFD1-E0D297F68F11}"/>
              </a:ext>
            </a:extLst>
          </p:cNvPr>
          <p:cNvSpPr/>
          <p:nvPr/>
        </p:nvSpPr>
        <p:spPr>
          <a:xfrm>
            <a:off x="10407994" y="4591528"/>
            <a:ext cx="624552" cy="10396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矢印: 下 65">
            <a:extLst>
              <a:ext uri="{FF2B5EF4-FFF2-40B4-BE49-F238E27FC236}">
                <a16:creationId xmlns:a16="http://schemas.microsoft.com/office/drawing/2014/main" id="{58791D2D-E5C5-45B0-ADAA-A36A10FB47BB}"/>
              </a:ext>
            </a:extLst>
          </p:cNvPr>
          <p:cNvSpPr/>
          <p:nvPr/>
        </p:nvSpPr>
        <p:spPr>
          <a:xfrm>
            <a:off x="9364873" y="5250760"/>
            <a:ext cx="437512" cy="60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069E958-F989-4B1E-A691-E1762AEE01C7}"/>
              </a:ext>
            </a:extLst>
          </p:cNvPr>
          <p:cNvSpPr/>
          <p:nvPr/>
        </p:nvSpPr>
        <p:spPr>
          <a:xfrm>
            <a:off x="10407994" y="5631177"/>
            <a:ext cx="624552" cy="105229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E08492E4-3B97-4276-AC5B-112860FE3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247" y="5934351"/>
            <a:ext cx="508046" cy="520323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70BA4F6B-EB81-4DFE-B99A-6F39600FA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94" y="4876950"/>
            <a:ext cx="501394" cy="498888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6AEE441E-2D1E-4A10-B35C-D98ABBF4F2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34" y="4797777"/>
            <a:ext cx="527190" cy="524555"/>
          </a:xfrm>
          <a:prstGeom prst="rect">
            <a:avLst/>
          </a:prstGeom>
        </p:spPr>
      </p:pic>
      <p:sp>
        <p:nvSpPr>
          <p:cNvPr id="70" name="円: 塗りつぶしなし 69">
            <a:extLst>
              <a:ext uri="{FF2B5EF4-FFF2-40B4-BE49-F238E27FC236}">
                <a16:creationId xmlns:a16="http://schemas.microsoft.com/office/drawing/2014/main" id="{BADE6FDE-AE2C-4C02-ABDC-71F8912F52B9}"/>
              </a:ext>
            </a:extLst>
          </p:cNvPr>
          <p:cNvSpPr/>
          <p:nvPr/>
        </p:nvSpPr>
        <p:spPr>
          <a:xfrm>
            <a:off x="9295062" y="5372390"/>
            <a:ext cx="587157" cy="638605"/>
          </a:xfrm>
          <a:prstGeom prst="donut">
            <a:avLst>
              <a:gd name="adj" fmla="val 880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乗算記号 72">
            <a:extLst>
              <a:ext uri="{FF2B5EF4-FFF2-40B4-BE49-F238E27FC236}">
                <a16:creationId xmlns:a16="http://schemas.microsoft.com/office/drawing/2014/main" id="{015699B6-BF6B-4A9C-8BE5-21C1CD5D9D40}"/>
              </a:ext>
            </a:extLst>
          </p:cNvPr>
          <p:cNvSpPr/>
          <p:nvPr/>
        </p:nvSpPr>
        <p:spPr>
          <a:xfrm>
            <a:off x="10294569" y="5173165"/>
            <a:ext cx="918334" cy="948614"/>
          </a:xfrm>
          <a:prstGeom prst="mathMultiply">
            <a:avLst>
              <a:gd name="adj1" fmla="val 12882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円: 塗りつぶしなし 9">
            <a:extLst>
              <a:ext uri="{FF2B5EF4-FFF2-40B4-BE49-F238E27FC236}">
                <a16:creationId xmlns:a16="http://schemas.microsoft.com/office/drawing/2014/main" id="{9A60B9E3-2CDB-4C13-B8D2-F3A7BEB927DC}"/>
              </a:ext>
            </a:extLst>
          </p:cNvPr>
          <p:cNvSpPr/>
          <p:nvPr/>
        </p:nvSpPr>
        <p:spPr>
          <a:xfrm>
            <a:off x="9609790" y="2475102"/>
            <a:ext cx="723050" cy="757673"/>
          </a:xfrm>
          <a:prstGeom prst="donut">
            <a:avLst>
              <a:gd name="adj" fmla="val 880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203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8C8B4A-2611-427A-83D6-0CBBC37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死ぬ瞬間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D55D44-F6B5-4823-9808-D08F49734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迷路を通り抜けるプレーヤーは押しつぶされて死んで、最初の点に戻る</a:t>
            </a:r>
            <a:endParaRPr lang="en-US" altLang="ja-JP" dirty="0"/>
          </a:p>
          <a:p>
            <a:endParaRPr lang="en-US" dirty="0"/>
          </a:p>
        </p:txBody>
      </p:sp>
      <p:pic>
        <p:nvPicPr>
          <p:cNvPr id="4" name="図 3" descr="おもちゃ が含まれている画像&#10;&#10;自動的に生成された説明">
            <a:extLst>
              <a:ext uri="{FF2B5EF4-FFF2-40B4-BE49-F238E27FC236}">
                <a16:creationId xmlns:a16="http://schemas.microsoft.com/office/drawing/2014/main" id="{0399918D-E2CA-4683-B3FB-743CA06DC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202717" y="4476751"/>
            <a:ext cx="426430" cy="6532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1BF4583-1390-4F61-A129-48A8CA79BED1}"/>
              </a:ext>
            </a:extLst>
          </p:cNvPr>
          <p:cNvSpPr/>
          <p:nvPr/>
        </p:nvSpPr>
        <p:spPr>
          <a:xfrm>
            <a:off x="3834907" y="5129964"/>
            <a:ext cx="1162050" cy="1085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68B3ED7-AB9A-4B86-ACF4-64772FDFEEA9}"/>
              </a:ext>
            </a:extLst>
          </p:cNvPr>
          <p:cNvSpPr/>
          <p:nvPr/>
        </p:nvSpPr>
        <p:spPr>
          <a:xfrm>
            <a:off x="3834906" y="3390900"/>
            <a:ext cx="1162050" cy="1085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867494B3-C372-4354-8E99-32C94BCEFA4B}"/>
              </a:ext>
            </a:extLst>
          </p:cNvPr>
          <p:cNvSpPr/>
          <p:nvPr/>
        </p:nvSpPr>
        <p:spPr>
          <a:xfrm>
            <a:off x="5101733" y="3429000"/>
            <a:ext cx="400050" cy="8667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11D94FE-2CF6-4B41-8C8D-BF6051F5DBB8}"/>
              </a:ext>
            </a:extLst>
          </p:cNvPr>
          <p:cNvSpPr/>
          <p:nvPr/>
        </p:nvSpPr>
        <p:spPr>
          <a:xfrm>
            <a:off x="7181847" y="5129964"/>
            <a:ext cx="1162050" cy="1085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438644D-1D88-49E3-B45F-C0EA412419BC}"/>
              </a:ext>
            </a:extLst>
          </p:cNvPr>
          <p:cNvSpPr/>
          <p:nvPr/>
        </p:nvSpPr>
        <p:spPr>
          <a:xfrm>
            <a:off x="7181847" y="4054059"/>
            <a:ext cx="1162050" cy="1085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図 10" descr="おもちゃ が含まれている画像&#10;&#10;自動的に生成された説明">
            <a:extLst>
              <a:ext uri="{FF2B5EF4-FFF2-40B4-BE49-F238E27FC236}">
                <a16:creationId xmlns:a16="http://schemas.microsoft.com/office/drawing/2014/main" id="{D54FB802-B931-4391-802D-9533A07F9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80703" flipV="1">
            <a:off x="8520708" y="4265405"/>
            <a:ext cx="426430" cy="653213"/>
          </a:xfrm>
          <a:prstGeom prst="rect">
            <a:avLst/>
          </a:prstGeom>
        </p:spPr>
      </p:pic>
      <p:sp>
        <p:nvSpPr>
          <p:cNvPr id="12" name="吹き出し: 円形 11">
            <a:extLst>
              <a:ext uri="{FF2B5EF4-FFF2-40B4-BE49-F238E27FC236}">
                <a16:creationId xmlns:a16="http://schemas.microsoft.com/office/drawing/2014/main" id="{B0D30A40-7414-440B-84A5-9AF1C3E26C78}"/>
              </a:ext>
            </a:extLst>
          </p:cNvPr>
          <p:cNvSpPr/>
          <p:nvPr/>
        </p:nvSpPr>
        <p:spPr>
          <a:xfrm>
            <a:off x="8343897" y="3477146"/>
            <a:ext cx="1851512" cy="73566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935CA32-2AAD-467D-A65B-FBB7E2856361}"/>
              </a:ext>
            </a:extLst>
          </p:cNvPr>
          <p:cNvSpPr txBox="1"/>
          <p:nvPr/>
        </p:nvSpPr>
        <p:spPr>
          <a:xfrm>
            <a:off x="8694491" y="3629025"/>
            <a:ext cx="119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わああ！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9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D713CF-79A3-45E1-B6D9-872D11BA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未決定　（テストは必要）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5EC87B-E2EE-4D13-9C90-7A67CA898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11487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sz="4000" dirty="0"/>
              <a:t>時間によって道を作る役割は逆になる</a:t>
            </a:r>
            <a:endParaRPr lang="en-US" sz="4000" dirty="0"/>
          </a:p>
          <a:p>
            <a:r>
              <a:rPr lang="ja-JP" altLang="en-US" sz="4000" dirty="0"/>
              <a:t>コイン＋３を手に入れたら、合計点は＋３される。しかしコイン＋３はゲットするのに時間かかる場所にあるため、プレイヤーにとってリスクが高いがリターンは高い、このコンセプトは　「私たちは本当に早い！！」です。</a:t>
            </a:r>
            <a:endParaRPr lang="en-US" sz="4000" dirty="0"/>
          </a:p>
          <a:p>
            <a:endParaRPr lang="en-US" dirty="0"/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6FE0D60B-2A54-4573-A828-37D28F6E2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043891"/>
              </p:ext>
            </p:extLst>
          </p:nvPr>
        </p:nvGraphicFramePr>
        <p:xfrm>
          <a:off x="9103939" y="4397375"/>
          <a:ext cx="1755196" cy="2095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39">
                  <a:extLst>
                    <a:ext uri="{9D8B030D-6E8A-4147-A177-3AD203B41FA5}">
                      <a16:colId xmlns:a16="http://schemas.microsoft.com/office/drawing/2014/main" val="3623940211"/>
                    </a:ext>
                  </a:extLst>
                </a:gridCol>
                <a:gridCol w="581972">
                  <a:extLst>
                    <a:ext uri="{9D8B030D-6E8A-4147-A177-3AD203B41FA5}">
                      <a16:colId xmlns:a16="http://schemas.microsoft.com/office/drawing/2014/main" val="2504113493"/>
                    </a:ext>
                  </a:extLst>
                </a:gridCol>
                <a:gridCol w="589585">
                  <a:extLst>
                    <a:ext uri="{9D8B030D-6E8A-4147-A177-3AD203B41FA5}">
                      <a16:colId xmlns:a16="http://schemas.microsoft.com/office/drawing/2014/main" val="3928801080"/>
                    </a:ext>
                  </a:extLst>
                </a:gridCol>
              </a:tblGrid>
              <a:tr h="10477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092199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1181"/>
                  </a:ext>
                </a:extLst>
              </a:tr>
            </a:tbl>
          </a:graphicData>
        </a:graphic>
      </p:graphicFrame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D55E0F-3E56-4649-B857-47B769E95250}"/>
              </a:ext>
            </a:extLst>
          </p:cNvPr>
          <p:cNvSpPr/>
          <p:nvPr/>
        </p:nvSpPr>
        <p:spPr>
          <a:xfrm>
            <a:off x="9669261" y="4397375"/>
            <a:ext cx="624552" cy="10396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BC10260-1BD4-4964-BFC5-A83A0CFEADC5}"/>
              </a:ext>
            </a:extLst>
          </p:cNvPr>
          <p:cNvSpPr txBox="1"/>
          <p:nvPr/>
        </p:nvSpPr>
        <p:spPr>
          <a:xfrm>
            <a:off x="10293813" y="4486275"/>
            <a:ext cx="764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＋３コイン。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82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D8C590-05BB-4C23-A24F-1F1484BC1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プレーヤーの気持ち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1FC67E-4766-429C-92A4-25DEF3075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Mario Party </a:t>
            </a:r>
            <a:r>
              <a:rPr lang="ja-JP" altLang="en-US" sz="4000" dirty="0"/>
              <a:t>のミニゲームは短いので、プランニング時間はあまりない。なので、ゲームの操作は直感的に理解できるべきである </a:t>
            </a:r>
            <a:endParaRPr lang="en-US" altLang="ja-JP" sz="4000" dirty="0"/>
          </a:p>
          <a:p>
            <a:endParaRPr lang="en-US" sz="4000" dirty="0"/>
          </a:p>
          <a:p>
            <a:r>
              <a:rPr lang="ja-JP" altLang="en-US" sz="4000" dirty="0"/>
              <a:t>ハラハラする</a:t>
            </a:r>
            <a:endParaRPr lang="en-US" altLang="ja-JP" sz="4000" dirty="0"/>
          </a:p>
          <a:p>
            <a:r>
              <a:rPr lang="ja-JP" altLang="en-US" sz="4000"/>
              <a:t>相手のチームと衝突したり、邪魔をしたりできることで、自分のチームを勝たせることができるため、限られた時間の中では難しいが、楽しいと感じる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993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26C913-A597-44F7-88BB-5B99D503B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95ADC17-1B48-4756-A847-7A43CFDC7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412E87B-AC6F-4389-AF27-73FCF6C4A7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B773286-45B3-4F38-8FF6-C2C77EFCB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CDC0273-0584-4BEF-9482-3DEFB8574D2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08E6A57-5BE9-49C2-980C-766D46E0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757"/>
            <a:ext cx="12192000" cy="689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5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F8FAC8-EDE8-4585-8736-14C6649E6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世界観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415160-110B-404A-8248-F68DB21F9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/>
              <a:t>二つのチームは囚人で、クッパのダンジョンから逃げることは目標</a:t>
            </a:r>
            <a:endParaRPr lang="en-US" altLang="ja-JP" sz="3200" dirty="0"/>
          </a:p>
          <a:p>
            <a:endParaRPr lang="en-US" altLang="ja-JP" sz="3200" dirty="0"/>
          </a:p>
          <a:p>
            <a:endParaRPr lang="en-US" altLang="ja-JP" sz="3200" dirty="0"/>
          </a:p>
          <a:p>
            <a:r>
              <a:rPr lang="ja-JP" altLang="en-US" sz="3200" dirty="0"/>
              <a:t>出口から出たら、外に脱出でゲームクリア</a:t>
            </a:r>
            <a:endParaRPr lang="en-US" altLang="ja-JP" sz="3200" dirty="0"/>
          </a:p>
          <a:p>
            <a:endParaRPr lang="en-US" altLang="ja-JP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図 4" descr="物体, 置き時計 が含まれている画像&#10;&#10;自動的に生成された説明">
            <a:extLst>
              <a:ext uri="{FF2B5EF4-FFF2-40B4-BE49-F238E27FC236}">
                <a16:creationId xmlns:a16="http://schemas.microsoft.com/office/drawing/2014/main" id="{E9D04BEB-1DC7-4F82-A3CD-2DCC0022B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4010024"/>
            <a:ext cx="2339102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06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D79E84-236A-4F8D-9824-AC7E9A56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コンセプト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D459A7-D940-4670-8F7D-3E6B5EBEB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ja-JP" altLang="en-US" sz="12800" dirty="0"/>
              <a:t>時間がないので、プレーヤーはハラハラな気持ち</a:t>
            </a:r>
            <a:endParaRPr lang="en-US" altLang="ja-JP" sz="12800" dirty="0"/>
          </a:p>
          <a:p>
            <a:r>
              <a:rPr lang="en-US" altLang="ja-JP" sz="12800" dirty="0"/>
              <a:t>	</a:t>
            </a:r>
            <a:r>
              <a:rPr lang="ja-JP" altLang="en-US" sz="12800" dirty="0"/>
              <a:t>（早く鍵を手に入れる！そして出口へ！！）</a:t>
            </a:r>
            <a:endParaRPr lang="en-US" altLang="ja-JP" sz="12800" dirty="0"/>
          </a:p>
          <a:p>
            <a:r>
              <a:rPr lang="ja-JP" altLang="en-US" sz="12800" dirty="0"/>
              <a:t>勝ったチームは達成感を感じる</a:t>
            </a:r>
            <a:endParaRPr lang="en-US" altLang="ja-JP" sz="12800" dirty="0"/>
          </a:p>
          <a:p>
            <a:r>
              <a:rPr lang="ja-JP" altLang="en-US" sz="12800" dirty="0"/>
              <a:t>他のチームを邪魔することは楽しい！</a:t>
            </a:r>
            <a:endParaRPr lang="en-US" sz="12800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85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EE5787-28B3-4ABB-A2BF-71102A128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ルール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4E70A7-42DB-4376-B51B-CFE777D69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b="1" dirty="0"/>
              <a:t>チーム</a:t>
            </a:r>
            <a:r>
              <a:rPr lang="en-US" b="1" dirty="0"/>
              <a:t>1</a:t>
            </a:r>
            <a:r>
              <a:rPr lang="ja-JP" altLang="en-US" b="1" dirty="0"/>
              <a:t>のプレイヤー</a:t>
            </a:r>
            <a:r>
              <a:rPr lang="en-US" b="1" dirty="0"/>
              <a:t>A</a:t>
            </a:r>
            <a:r>
              <a:rPr lang="ja-JP" altLang="en-US" dirty="0"/>
              <a:t>は２</a:t>
            </a:r>
            <a:r>
              <a:rPr lang="en-US" dirty="0"/>
              <a:t>D </a:t>
            </a:r>
            <a:r>
              <a:rPr lang="ja-JP" altLang="en-US" dirty="0"/>
              <a:t>プラットフォームの迷路を通り抜ける</a:t>
            </a:r>
            <a:endParaRPr lang="en-US" dirty="0"/>
          </a:p>
          <a:p>
            <a:r>
              <a:rPr lang="ja-JP" altLang="en-US" b="1" dirty="0"/>
              <a:t>プレイヤー</a:t>
            </a:r>
            <a:r>
              <a:rPr lang="en-US" b="1" dirty="0"/>
              <a:t>B</a:t>
            </a:r>
            <a:r>
              <a:rPr lang="ja-JP" altLang="en-US" dirty="0"/>
              <a:t>は二つのボタンで</a:t>
            </a:r>
            <a:r>
              <a:rPr lang="en-US" dirty="0"/>
              <a:t>A</a:t>
            </a:r>
            <a:r>
              <a:rPr lang="ja-JP" altLang="en-US" dirty="0"/>
              <a:t>を助ける</a:t>
            </a:r>
            <a:endParaRPr lang="en-US" dirty="0"/>
          </a:p>
          <a:p>
            <a:r>
              <a:rPr lang="en-US" dirty="0"/>
              <a:t>B</a:t>
            </a:r>
            <a:r>
              <a:rPr lang="ja-JP" altLang="en-US" dirty="0"/>
              <a:t>は上下に行くボタンで</a:t>
            </a:r>
            <a:r>
              <a:rPr lang="en-US" dirty="0"/>
              <a:t>A</a:t>
            </a:r>
            <a:r>
              <a:rPr lang="ja-JP" altLang="en-US" dirty="0"/>
              <a:t>の行く道を作るために様々なプラットフォームを動かす。二人で協力して鍵を手に入れ、そして出口のドアを開ける</a:t>
            </a:r>
            <a:endParaRPr lang="en-US" altLang="ja-JP" dirty="0"/>
          </a:p>
          <a:p>
            <a:r>
              <a:rPr lang="ja-JP" altLang="en-US" dirty="0"/>
              <a:t>チーム１のボタンを押すプレーヤーはチーム２の道を邪魔することができる</a:t>
            </a:r>
            <a:endParaRPr lang="en-US" altLang="ja-JP" dirty="0"/>
          </a:p>
          <a:p>
            <a:r>
              <a:rPr lang="ja-JP" altLang="en-US" dirty="0"/>
              <a:t>迷路を通り抜けるプレーヤーはブロックの動きによっては押しつぶされて死んで、死んだプレーヤーは最初の点に戻る</a:t>
            </a:r>
            <a:endParaRPr lang="en-US" altLang="ja-JP" dirty="0"/>
          </a:p>
          <a:p>
            <a:endParaRPr lang="en-US" altLang="ja-JP" dirty="0"/>
          </a:p>
          <a:p>
            <a:endParaRPr 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3EC3F6-D1A5-40E0-BBDF-20C7A9C3B695}"/>
              </a:ext>
            </a:extLst>
          </p:cNvPr>
          <p:cNvSpPr txBox="1"/>
          <p:nvPr/>
        </p:nvSpPr>
        <p:spPr>
          <a:xfrm>
            <a:off x="7658100" y="1066115"/>
            <a:ext cx="35433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二つのチームは同時にプレーする</a:t>
            </a:r>
            <a:endParaRPr lang="en-US" altLang="ja-JP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23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96D584-0810-48ED-9662-338EF79CA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ゲームの流れ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0BC528-FBCE-4E51-83C2-892729A70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①各チームの</a:t>
            </a:r>
            <a:r>
              <a:rPr lang="en-US" dirty="0"/>
              <a:t>B</a:t>
            </a:r>
            <a:r>
              <a:rPr lang="ja-JP" altLang="en-US" dirty="0"/>
              <a:t>は上下に行くボタンで</a:t>
            </a:r>
            <a:r>
              <a:rPr lang="en-US" dirty="0"/>
              <a:t>A</a:t>
            </a:r>
            <a:r>
              <a:rPr lang="ja-JP" altLang="en-US" dirty="0"/>
              <a:t>の行く道を作るために様々なプラットフォームを動かす。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②二人で協力して出口から脱出する。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③カメラはトップビューです。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④勝ちのチームは</a:t>
            </a:r>
            <a:r>
              <a:rPr lang="en-US" altLang="ja-JP" dirty="0"/>
              <a:t>10</a:t>
            </a:r>
            <a:r>
              <a:rPr lang="ja-JP" altLang="en-US" dirty="0"/>
              <a:t>コイン獲得する。負けたチームは何ももらえず</a:t>
            </a:r>
            <a:r>
              <a:rPr lang="en-US" altLang="ja-JP" dirty="0"/>
              <a:t>0</a:t>
            </a:r>
            <a:r>
              <a:rPr lang="ja-JP" altLang="en-US" dirty="0"/>
              <a:t>コイン。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⑤制限時間は</a:t>
            </a:r>
            <a:r>
              <a:rPr lang="en-US" altLang="ja-JP" dirty="0"/>
              <a:t>30</a:t>
            </a:r>
            <a:r>
              <a:rPr lang="ja-JP" altLang="en-US" dirty="0"/>
              <a:t>秒。その時点でどのチームもゴールしてなければ、引き分け、両チーム</a:t>
            </a:r>
            <a:r>
              <a:rPr lang="en-US" altLang="ja-JP" dirty="0"/>
              <a:t>0</a:t>
            </a:r>
            <a:r>
              <a:rPr lang="ja-JP" altLang="en-US" dirty="0"/>
              <a:t>コイン。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16747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8EE141-9C12-4E4F-B886-C0300BD3F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746" y="1248786"/>
            <a:ext cx="10252364" cy="4778468"/>
          </a:xfrm>
        </p:spPr>
        <p:txBody>
          <a:bodyPr>
            <a:normAutofit fontScale="90000"/>
          </a:bodyPr>
          <a:lstStyle/>
          <a:p>
            <a:br>
              <a:rPr lang="en-US" sz="3600" b="1" u="sng" dirty="0"/>
            </a:br>
            <a:br>
              <a:rPr lang="en-US" sz="3600" b="1" u="sng" dirty="0"/>
            </a:br>
            <a:br>
              <a:rPr lang="en-US" sz="3600" dirty="0"/>
            </a:br>
            <a:br>
              <a:rPr lang="en-US" sz="3600" dirty="0"/>
            </a:br>
            <a:r>
              <a:rPr lang="ja-JP" altLang="en-US" sz="4400" b="1" dirty="0"/>
              <a:t>・前提</a:t>
            </a:r>
            <a:br>
              <a:rPr lang="en-US" sz="4400" dirty="0"/>
            </a:br>
            <a:r>
              <a:rPr lang="ja-JP" altLang="en-US" sz="4400" dirty="0"/>
              <a:t>・カメラはサイドビューです。</a:t>
            </a:r>
            <a:br>
              <a:rPr lang="en-US" altLang="ja-JP" sz="4400" dirty="0"/>
            </a:br>
            <a:r>
              <a:rPr lang="ja-JP" altLang="en-US" sz="4400" dirty="0"/>
              <a:t>出口はいつも同じところにあります。</a:t>
            </a:r>
            <a:br>
              <a:rPr lang="en-US" altLang="ja-JP" sz="4400" dirty="0"/>
            </a:br>
            <a:r>
              <a:rPr lang="ja-JP" altLang="en-US" sz="4400" dirty="0"/>
              <a:t>ブロックの設計</a:t>
            </a:r>
            <a:r>
              <a:rPr lang="ja-JP" altLang="en-US" sz="4400"/>
              <a:t>はランダム。</a:t>
            </a:r>
            <a:br>
              <a:rPr lang="en-US" altLang="ja-JP" sz="4400" dirty="0"/>
            </a:br>
            <a:r>
              <a:rPr lang="ja-JP" altLang="en-US" sz="4400" dirty="0"/>
              <a:t>テストをして、時間が早く物足りない感じるのであればステージを増やし勝をつける。</a:t>
            </a:r>
            <a:br>
              <a:rPr lang="en-US" altLang="ja-JP" sz="4400" dirty="0"/>
            </a:br>
            <a:br>
              <a:rPr lang="en-US" altLang="ja-JP" sz="4400" dirty="0"/>
            </a:br>
            <a:r>
              <a:rPr lang="ja-JP" altLang="en-US" sz="4400" dirty="0"/>
              <a:t>・プレイヤーは自動の操作を見ることができるので、プレイヤー達は操作を理解する。</a:t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3932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6FCE98-2E1B-4C45-A36E-D14DA759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役割</a:t>
            </a:r>
            <a:endParaRPr lang="en-US" dirty="0"/>
          </a:p>
        </p:txBody>
      </p:sp>
      <p:pic>
        <p:nvPicPr>
          <p:cNvPr id="5" name="コンテンツ プレースホルダー 4" descr="おもちゃ が含まれている画像&#10;&#10;自動的に生成された説明">
            <a:extLst>
              <a:ext uri="{FF2B5EF4-FFF2-40B4-BE49-F238E27FC236}">
                <a16:creationId xmlns:a16="http://schemas.microsoft.com/office/drawing/2014/main" id="{BB97104B-6DFA-43A1-B8CE-660F5EB5F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22" y="4080855"/>
            <a:ext cx="939346" cy="1618237"/>
          </a:xfr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BFA9F70E-F4C8-46B4-8B3E-0FF8E51205D6}"/>
              </a:ext>
            </a:extLst>
          </p:cNvPr>
          <p:cNvSpPr/>
          <p:nvPr/>
        </p:nvSpPr>
        <p:spPr>
          <a:xfrm>
            <a:off x="1198880" y="2458720"/>
            <a:ext cx="1127760" cy="139192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FA52DAF-ECD3-4DF0-B32A-91897DB50515}"/>
              </a:ext>
            </a:extLst>
          </p:cNvPr>
          <p:cNvSpPr txBox="1"/>
          <p:nvPr/>
        </p:nvSpPr>
        <p:spPr>
          <a:xfrm>
            <a:off x="1295402" y="2546773"/>
            <a:ext cx="923923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迷路を通り抜ける役割</a:t>
            </a:r>
            <a:endParaRPr lang="en-US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DE63767C-2AC4-4908-A339-0251B822512F}"/>
              </a:ext>
            </a:extLst>
          </p:cNvPr>
          <p:cNvSpPr/>
          <p:nvPr/>
        </p:nvSpPr>
        <p:spPr>
          <a:xfrm>
            <a:off x="2534918" y="2449397"/>
            <a:ext cx="1127760" cy="139192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26FF82F-C64C-41C0-BA31-303C8D7670A2}"/>
              </a:ext>
            </a:extLst>
          </p:cNvPr>
          <p:cNvSpPr txBox="1"/>
          <p:nvPr/>
        </p:nvSpPr>
        <p:spPr>
          <a:xfrm>
            <a:off x="2657475" y="2458720"/>
            <a:ext cx="904875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マリオが通り抜けるため、助ける</a:t>
            </a:r>
            <a:endParaRPr 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E8CD3BA-3AD4-44F5-9CFE-80B1F40A2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350" y="4004715"/>
            <a:ext cx="1224813" cy="1744276"/>
          </a:xfrm>
          <a:prstGeom prst="rect">
            <a:avLst/>
          </a:prstGeom>
        </p:spPr>
      </p:pic>
      <p:pic>
        <p:nvPicPr>
          <p:cNvPr id="14" name="図 13" descr="ケーキ, 室内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9BC20972-4C9F-4615-BF02-DC412BF5F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452" y="4080855"/>
            <a:ext cx="1365626" cy="1744276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4E47863E-34D7-4311-9523-1C5704B2E46A}"/>
              </a:ext>
            </a:extLst>
          </p:cNvPr>
          <p:cNvSpPr/>
          <p:nvPr/>
        </p:nvSpPr>
        <p:spPr>
          <a:xfrm>
            <a:off x="8580755" y="2449397"/>
            <a:ext cx="1127760" cy="139192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BDD6AE7-F0C2-4268-90B3-3CAF2BF9DAB4}"/>
              </a:ext>
            </a:extLst>
          </p:cNvPr>
          <p:cNvSpPr txBox="1"/>
          <p:nvPr/>
        </p:nvSpPr>
        <p:spPr>
          <a:xfrm>
            <a:off x="8677277" y="2537450"/>
            <a:ext cx="923923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迷路を通り抜ける役割</a:t>
            </a:r>
            <a:endParaRPr lang="en-US" dirty="0"/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10A5E2F3-F4A5-49EA-804F-D09FF573024C}"/>
              </a:ext>
            </a:extLst>
          </p:cNvPr>
          <p:cNvSpPr/>
          <p:nvPr/>
        </p:nvSpPr>
        <p:spPr>
          <a:xfrm>
            <a:off x="9916793" y="2440074"/>
            <a:ext cx="1127760" cy="139192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79B47FB-D756-4419-AE9D-B35FC222BB9F}"/>
              </a:ext>
            </a:extLst>
          </p:cNvPr>
          <p:cNvSpPr txBox="1"/>
          <p:nvPr/>
        </p:nvSpPr>
        <p:spPr>
          <a:xfrm>
            <a:off x="10039350" y="2449397"/>
            <a:ext cx="904875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ルイージが通り抜けるため、助ける</a:t>
            </a:r>
            <a:endParaRPr 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4258462-CC7E-4A72-A2A6-02F890C8B073}"/>
              </a:ext>
            </a:extLst>
          </p:cNvPr>
          <p:cNvSpPr txBox="1"/>
          <p:nvPr/>
        </p:nvSpPr>
        <p:spPr>
          <a:xfrm>
            <a:off x="8529322" y="819150"/>
            <a:ext cx="2463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/>
              <a:t>チーム</a:t>
            </a:r>
            <a:endParaRPr lang="en-US" sz="48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022946B-5FB9-430F-A549-848E735BC90B}"/>
              </a:ext>
            </a:extLst>
          </p:cNvPr>
          <p:cNvSpPr txBox="1"/>
          <p:nvPr/>
        </p:nvSpPr>
        <p:spPr>
          <a:xfrm>
            <a:off x="1351280" y="819150"/>
            <a:ext cx="2463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/>
              <a:t>チーム</a:t>
            </a:r>
            <a:endParaRPr lang="en-US" sz="48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8E560CA-C67C-43E4-9195-D37DC5A6FA02}"/>
              </a:ext>
            </a:extLst>
          </p:cNvPr>
          <p:cNvSpPr txBox="1"/>
          <p:nvPr/>
        </p:nvSpPr>
        <p:spPr>
          <a:xfrm>
            <a:off x="4095750" y="2458720"/>
            <a:ext cx="3816921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400" dirty="0"/>
              <a:t>ゲームの説明の前に、</a:t>
            </a:r>
            <a:endParaRPr lang="en-US" altLang="ja-JP" sz="2400" dirty="0"/>
          </a:p>
          <a:p>
            <a:r>
              <a:rPr lang="ja-JP" altLang="en-US" sz="2400" dirty="0"/>
              <a:t>だれがどの役割をするかはランダムで選択される</a:t>
            </a:r>
            <a:endParaRPr lang="en-US" sz="2400" dirty="0"/>
          </a:p>
        </p:txBody>
      </p:sp>
      <p:pic>
        <p:nvPicPr>
          <p:cNvPr id="23" name="図 22" descr="おもちゃ が含まれている画像&#10;&#10;自動的に生成された説明">
            <a:extLst>
              <a:ext uri="{FF2B5EF4-FFF2-40B4-BE49-F238E27FC236}">
                <a16:creationId xmlns:a16="http://schemas.microsoft.com/office/drawing/2014/main" id="{630274A0-BEDA-44F2-94FC-939589CEE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37" y="4004714"/>
            <a:ext cx="1221178" cy="1870623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8E42AEE-A722-430B-8655-A9FD2AEFA2A1}"/>
              </a:ext>
            </a:extLst>
          </p:cNvPr>
          <p:cNvSpPr txBox="1"/>
          <p:nvPr/>
        </p:nvSpPr>
        <p:spPr>
          <a:xfrm>
            <a:off x="3005453" y="5875337"/>
            <a:ext cx="309247" cy="37726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dirty="0"/>
              <a:t>B</a:t>
            </a:r>
            <a:endParaRPr 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25AF2CA-1955-4B1A-A68E-969DB15A0360}"/>
              </a:ext>
            </a:extLst>
          </p:cNvPr>
          <p:cNvSpPr txBox="1"/>
          <p:nvPr/>
        </p:nvSpPr>
        <p:spPr>
          <a:xfrm>
            <a:off x="10480673" y="5826981"/>
            <a:ext cx="309247" cy="37726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dirty="0"/>
              <a:t>B</a:t>
            </a:r>
            <a:endParaRPr 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D7C79DD-FD96-41FE-B577-F5ED270A30F5}"/>
              </a:ext>
            </a:extLst>
          </p:cNvPr>
          <p:cNvSpPr txBox="1"/>
          <p:nvPr/>
        </p:nvSpPr>
        <p:spPr>
          <a:xfrm>
            <a:off x="1592902" y="5860896"/>
            <a:ext cx="309247" cy="37726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1466FEB-6898-4E52-9A6D-4161B09EFB05}"/>
              </a:ext>
            </a:extLst>
          </p:cNvPr>
          <p:cNvSpPr txBox="1"/>
          <p:nvPr/>
        </p:nvSpPr>
        <p:spPr>
          <a:xfrm>
            <a:off x="8829991" y="5826981"/>
            <a:ext cx="309247" cy="37726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dirty="0"/>
              <a:t>A</a:t>
            </a:r>
            <a:endParaRPr lang="en-US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3B8611FF-30A0-45D9-93A5-2D096753A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076" y="800353"/>
            <a:ext cx="755392" cy="751616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87BB70A-1184-4B3B-81E8-ECDDAFA4E0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209" y="828057"/>
            <a:ext cx="811954" cy="831575"/>
          </a:xfrm>
          <a:prstGeom prst="rect">
            <a:avLst/>
          </a:prstGeom>
        </p:spPr>
      </p:pic>
      <p:sp>
        <p:nvSpPr>
          <p:cNvPr id="3" name="円: 塗りつぶしなし 2">
            <a:extLst>
              <a:ext uri="{FF2B5EF4-FFF2-40B4-BE49-F238E27FC236}">
                <a16:creationId xmlns:a16="http://schemas.microsoft.com/office/drawing/2014/main" id="{433C95FC-3704-4694-AAB4-D8AF7FF158E7}"/>
              </a:ext>
            </a:extLst>
          </p:cNvPr>
          <p:cNvSpPr/>
          <p:nvPr/>
        </p:nvSpPr>
        <p:spPr>
          <a:xfrm>
            <a:off x="621349" y="1650147"/>
            <a:ext cx="3611245" cy="5112603"/>
          </a:xfrm>
          <a:prstGeom prst="donut">
            <a:avLst>
              <a:gd name="adj" fmla="val 389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円: 塗りつぶしなし 25">
            <a:extLst>
              <a:ext uri="{FF2B5EF4-FFF2-40B4-BE49-F238E27FC236}">
                <a16:creationId xmlns:a16="http://schemas.microsoft.com/office/drawing/2014/main" id="{30954751-A3D8-4469-B1C0-2137C1CE3A53}"/>
              </a:ext>
            </a:extLst>
          </p:cNvPr>
          <p:cNvSpPr/>
          <p:nvPr/>
        </p:nvSpPr>
        <p:spPr>
          <a:xfrm>
            <a:off x="7981952" y="1668539"/>
            <a:ext cx="3611245" cy="5112603"/>
          </a:xfrm>
          <a:prstGeom prst="donut">
            <a:avLst>
              <a:gd name="adj" fmla="val 38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743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42907-1CE3-4E37-9D6A-F11B5237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ノコノコとヨッシーの役割</a:t>
            </a:r>
            <a:br>
              <a:rPr lang="en-US" altLang="ja-JP" dirty="0"/>
            </a:br>
            <a:r>
              <a:rPr lang="ja-JP" altLang="en-US" dirty="0"/>
              <a:t>→ボタンを押してブロックを動かす</a:t>
            </a:r>
            <a:endParaRPr lang="en-US" dirty="0"/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F52D92A8-7FF4-48EC-8C2B-C9D7DF971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378301"/>
              </p:ext>
            </p:extLst>
          </p:nvPr>
        </p:nvGraphicFramePr>
        <p:xfrm>
          <a:off x="63014" y="3985178"/>
          <a:ext cx="2006955" cy="2072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985">
                  <a:extLst>
                    <a:ext uri="{9D8B030D-6E8A-4147-A177-3AD203B41FA5}">
                      <a16:colId xmlns:a16="http://schemas.microsoft.com/office/drawing/2014/main" val="3623940211"/>
                    </a:ext>
                  </a:extLst>
                </a:gridCol>
                <a:gridCol w="668985">
                  <a:extLst>
                    <a:ext uri="{9D8B030D-6E8A-4147-A177-3AD203B41FA5}">
                      <a16:colId xmlns:a16="http://schemas.microsoft.com/office/drawing/2014/main" val="2504113493"/>
                    </a:ext>
                  </a:extLst>
                </a:gridCol>
                <a:gridCol w="668985">
                  <a:extLst>
                    <a:ext uri="{9D8B030D-6E8A-4147-A177-3AD203B41FA5}">
                      <a16:colId xmlns:a16="http://schemas.microsoft.com/office/drawing/2014/main" val="3928801080"/>
                    </a:ext>
                  </a:extLst>
                </a:gridCol>
              </a:tblGrid>
              <a:tr h="1036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092199"/>
                  </a:ext>
                </a:extLst>
              </a:tr>
              <a:tr h="1036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1181"/>
                  </a:ext>
                </a:extLst>
              </a:tr>
            </a:tbl>
          </a:graphicData>
        </a:graphic>
      </p:graphicFrame>
      <p:pic>
        <p:nvPicPr>
          <p:cNvPr id="13" name="図 12">
            <a:extLst>
              <a:ext uri="{FF2B5EF4-FFF2-40B4-BE49-F238E27FC236}">
                <a16:creationId xmlns:a16="http://schemas.microsoft.com/office/drawing/2014/main" id="{615871F6-A3AE-4578-86C3-50A7E7E64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7" y="4040592"/>
            <a:ext cx="580064" cy="89946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1E4F11F-FCE5-42AA-A9EB-FD371A502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182" y="5716310"/>
            <a:ext cx="728882" cy="930044"/>
          </a:xfrm>
          <a:prstGeom prst="rect">
            <a:avLst/>
          </a:prstGeom>
        </p:spPr>
      </p:pic>
      <p:sp>
        <p:nvSpPr>
          <p:cNvPr id="18" name="思考の吹き出し: 雲形 17">
            <a:extLst>
              <a:ext uri="{FF2B5EF4-FFF2-40B4-BE49-F238E27FC236}">
                <a16:creationId xmlns:a16="http://schemas.microsoft.com/office/drawing/2014/main" id="{85F5FDC0-6721-4E6A-AA52-A22B5C2C3EB4}"/>
              </a:ext>
            </a:extLst>
          </p:cNvPr>
          <p:cNvSpPr/>
          <p:nvPr/>
        </p:nvSpPr>
        <p:spPr>
          <a:xfrm rot="21405986">
            <a:off x="2404190" y="3673408"/>
            <a:ext cx="1722352" cy="1602633"/>
          </a:xfrm>
          <a:prstGeom prst="cloudCallout">
            <a:avLst>
              <a:gd name="adj1" fmla="val -48868"/>
              <a:gd name="adj2" fmla="val 6014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赤い</a:t>
            </a:r>
            <a:endParaRPr lang="en-US" altLang="ja-JP" dirty="0"/>
          </a:p>
          <a:p>
            <a:pPr algn="ctr"/>
            <a:r>
              <a:rPr lang="ja-JP" altLang="en-US" dirty="0"/>
              <a:t>ブロックが邪魔</a:t>
            </a:r>
            <a:endParaRPr 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605C23D-692A-4291-A0C5-283F4CA29BBC}"/>
              </a:ext>
            </a:extLst>
          </p:cNvPr>
          <p:cNvSpPr/>
          <p:nvPr/>
        </p:nvSpPr>
        <p:spPr>
          <a:xfrm>
            <a:off x="746066" y="3970500"/>
            <a:ext cx="641658" cy="10396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乗算記号 15">
            <a:extLst>
              <a:ext uri="{FF2B5EF4-FFF2-40B4-BE49-F238E27FC236}">
                <a16:creationId xmlns:a16="http://schemas.microsoft.com/office/drawing/2014/main" id="{B1238443-A1B9-453B-B60F-855E5C6312E8}"/>
              </a:ext>
            </a:extLst>
          </p:cNvPr>
          <p:cNvSpPr/>
          <p:nvPr/>
        </p:nvSpPr>
        <p:spPr>
          <a:xfrm>
            <a:off x="1310752" y="3869966"/>
            <a:ext cx="1420743" cy="1378148"/>
          </a:xfrm>
          <a:prstGeom prst="mathMultiply">
            <a:avLst>
              <a:gd name="adj1" fmla="val 12882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7694D9B8-F574-46A8-B204-ACBEDEC9E176}"/>
              </a:ext>
            </a:extLst>
          </p:cNvPr>
          <p:cNvSpPr/>
          <p:nvPr/>
        </p:nvSpPr>
        <p:spPr>
          <a:xfrm>
            <a:off x="920109" y="4286188"/>
            <a:ext cx="726948" cy="6348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87CAB00D-BD3F-47BA-854F-4C7E3EFF3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921" y="3351903"/>
            <a:ext cx="728882" cy="930044"/>
          </a:xfrm>
          <a:prstGeom prst="rect">
            <a:avLst/>
          </a:prstGeom>
        </p:spPr>
      </p:pic>
      <p:pic>
        <p:nvPicPr>
          <p:cNvPr id="36" name="Picture 2" descr="Image result for red button">
            <a:extLst>
              <a:ext uri="{FF2B5EF4-FFF2-40B4-BE49-F238E27FC236}">
                <a16:creationId xmlns:a16="http://schemas.microsoft.com/office/drawing/2014/main" id="{70A1CF98-D27E-4D66-BF6D-52EAEF1C0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865" y="4090226"/>
            <a:ext cx="914623" cy="10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7" name="表 36">
            <a:extLst>
              <a:ext uri="{FF2B5EF4-FFF2-40B4-BE49-F238E27FC236}">
                <a16:creationId xmlns:a16="http://schemas.microsoft.com/office/drawing/2014/main" id="{FAACB576-EDF6-453A-B99D-659858FC1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189877"/>
              </p:ext>
            </p:extLst>
          </p:nvPr>
        </p:nvGraphicFramePr>
        <p:xfrm>
          <a:off x="4540829" y="3985178"/>
          <a:ext cx="1755196" cy="2095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39">
                  <a:extLst>
                    <a:ext uri="{9D8B030D-6E8A-4147-A177-3AD203B41FA5}">
                      <a16:colId xmlns:a16="http://schemas.microsoft.com/office/drawing/2014/main" val="3623940211"/>
                    </a:ext>
                  </a:extLst>
                </a:gridCol>
                <a:gridCol w="581972">
                  <a:extLst>
                    <a:ext uri="{9D8B030D-6E8A-4147-A177-3AD203B41FA5}">
                      <a16:colId xmlns:a16="http://schemas.microsoft.com/office/drawing/2014/main" val="2504113493"/>
                    </a:ext>
                  </a:extLst>
                </a:gridCol>
                <a:gridCol w="589585">
                  <a:extLst>
                    <a:ext uri="{9D8B030D-6E8A-4147-A177-3AD203B41FA5}">
                      <a16:colId xmlns:a16="http://schemas.microsoft.com/office/drawing/2014/main" val="3928801080"/>
                    </a:ext>
                  </a:extLst>
                </a:gridCol>
              </a:tblGrid>
              <a:tr h="10477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092199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1181"/>
                  </a:ext>
                </a:extLst>
              </a:tr>
            </a:tbl>
          </a:graphicData>
        </a:graphic>
      </p:graphicFrame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D2352DA-4918-453F-88A1-26C38B2B8893}"/>
              </a:ext>
            </a:extLst>
          </p:cNvPr>
          <p:cNvSpPr/>
          <p:nvPr/>
        </p:nvSpPr>
        <p:spPr>
          <a:xfrm>
            <a:off x="5102155" y="4657012"/>
            <a:ext cx="624552" cy="10396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0" name="表 39">
            <a:extLst>
              <a:ext uri="{FF2B5EF4-FFF2-40B4-BE49-F238E27FC236}">
                <a16:creationId xmlns:a16="http://schemas.microsoft.com/office/drawing/2014/main" id="{E8722690-8A9F-41AC-ADFA-FC0A6FA16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169904"/>
              </p:ext>
            </p:extLst>
          </p:nvPr>
        </p:nvGraphicFramePr>
        <p:xfrm>
          <a:off x="8949000" y="4040592"/>
          <a:ext cx="1880925" cy="2072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975">
                  <a:extLst>
                    <a:ext uri="{9D8B030D-6E8A-4147-A177-3AD203B41FA5}">
                      <a16:colId xmlns:a16="http://schemas.microsoft.com/office/drawing/2014/main" val="3623940211"/>
                    </a:ext>
                  </a:extLst>
                </a:gridCol>
                <a:gridCol w="626975">
                  <a:extLst>
                    <a:ext uri="{9D8B030D-6E8A-4147-A177-3AD203B41FA5}">
                      <a16:colId xmlns:a16="http://schemas.microsoft.com/office/drawing/2014/main" val="2504113493"/>
                    </a:ext>
                  </a:extLst>
                </a:gridCol>
                <a:gridCol w="626975">
                  <a:extLst>
                    <a:ext uri="{9D8B030D-6E8A-4147-A177-3AD203B41FA5}">
                      <a16:colId xmlns:a16="http://schemas.microsoft.com/office/drawing/2014/main" val="3928801080"/>
                    </a:ext>
                  </a:extLst>
                </a:gridCol>
              </a:tblGrid>
              <a:tr h="1036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092199"/>
                  </a:ext>
                </a:extLst>
              </a:tr>
              <a:tr h="1036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1181"/>
                  </a:ext>
                </a:extLst>
              </a:tr>
            </a:tbl>
          </a:graphicData>
        </a:graphic>
      </p:graphicFrame>
      <p:pic>
        <p:nvPicPr>
          <p:cNvPr id="1026" name="Picture 2" descr="Image result for red button">
            <a:extLst>
              <a:ext uri="{FF2B5EF4-FFF2-40B4-BE49-F238E27FC236}">
                <a16:creationId xmlns:a16="http://schemas.microsoft.com/office/drawing/2014/main" id="{1D056B4C-49FF-4D05-8B03-AEE14898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864" y="5133075"/>
            <a:ext cx="914623" cy="10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01833D4-9A2E-471E-9785-BAEBCBD52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781" y="4112334"/>
            <a:ext cx="575746" cy="724779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0C95CA6-ED3C-43DF-AA36-7FB3B207814D}"/>
              </a:ext>
            </a:extLst>
          </p:cNvPr>
          <p:cNvSpPr/>
          <p:nvPr/>
        </p:nvSpPr>
        <p:spPr>
          <a:xfrm>
            <a:off x="9590155" y="5084925"/>
            <a:ext cx="630626" cy="10265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0326DBB1-C080-4D74-97DF-F6D1374705B1}"/>
              </a:ext>
            </a:extLst>
          </p:cNvPr>
          <p:cNvSpPr/>
          <p:nvPr/>
        </p:nvSpPr>
        <p:spPr>
          <a:xfrm>
            <a:off x="9521426" y="4305642"/>
            <a:ext cx="726948" cy="5142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CE685C94-4806-4404-AA85-3B0181DC1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91" y="4940058"/>
            <a:ext cx="728882" cy="930044"/>
          </a:xfrm>
          <a:prstGeom prst="rect">
            <a:avLst/>
          </a:prstGeom>
        </p:spPr>
      </p:pic>
      <p:sp>
        <p:nvSpPr>
          <p:cNvPr id="35" name="矢印: 下 34">
            <a:extLst>
              <a:ext uri="{FF2B5EF4-FFF2-40B4-BE49-F238E27FC236}">
                <a16:creationId xmlns:a16="http://schemas.microsoft.com/office/drawing/2014/main" id="{3671BED2-F0CC-4A9F-B53B-3022F9AF5D9A}"/>
              </a:ext>
            </a:extLst>
          </p:cNvPr>
          <p:cNvSpPr/>
          <p:nvPr/>
        </p:nvSpPr>
        <p:spPr>
          <a:xfrm>
            <a:off x="7439025" y="5323342"/>
            <a:ext cx="437512" cy="60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矢印: 下 44">
            <a:extLst>
              <a:ext uri="{FF2B5EF4-FFF2-40B4-BE49-F238E27FC236}">
                <a16:creationId xmlns:a16="http://schemas.microsoft.com/office/drawing/2014/main" id="{4D0B3B54-351F-4129-910D-4245064F1B38}"/>
              </a:ext>
            </a:extLst>
          </p:cNvPr>
          <p:cNvSpPr/>
          <p:nvPr/>
        </p:nvSpPr>
        <p:spPr>
          <a:xfrm rot="10800000">
            <a:off x="7439025" y="4319047"/>
            <a:ext cx="437512" cy="60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円: 塗りつぶしなし 32">
            <a:extLst>
              <a:ext uri="{FF2B5EF4-FFF2-40B4-BE49-F238E27FC236}">
                <a16:creationId xmlns:a16="http://schemas.microsoft.com/office/drawing/2014/main" id="{DFC3B397-3980-4A77-ADCC-44A6913FD84A}"/>
              </a:ext>
            </a:extLst>
          </p:cNvPr>
          <p:cNvSpPr/>
          <p:nvPr/>
        </p:nvSpPr>
        <p:spPr>
          <a:xfrm>
            <a:off x="9182395" y="3625655"/>
            <a:ext cx="2115223" cy="1866769"/>
          </a:xfrm>
          <a:prstGeom prst="donut">
            <a:avLst>
              <a:gd name="adj" fmla="val 7746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矢印: 下 45">
            <a:extLst>
              <a:ext uri="{FF2B5EF4-FFF2-40B4-BE49-F238E27FC236}">
                <a16:creationId xmlns:a16="http://schemas.microsoft.com/office/drawing/2014/main" id="{40E3097A-CF37-427E-A3CB-EFE3810C3E92}"/>
              </a:ext>
            </a:extLst>
          </p:cNvPr>
          <p:cNvSpPr/>
          <p:nvPr/>
        </p:nvSpPr>
        <p:spPr>
          <a:xfrm>
            <a:off x="5201013" y="4587976"/>
            <a:ext cx="437512" cy="60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思考の吹き出し: 雲形 43">
            <a:extLst>
              <a:ext uri="{FF2B5EF4-FFF2-40B4-BE49-F238E27FC236}">
                <a16:creationId xmlns:a16="http://schemas.microsoft.com/office/drawing/2014/main" id="{0550509E-6D5C-4C19-85D7-710C906709D2}"/>
              </a:ext>
            </a:extLst>
          </p:cNvPr>
          <p:cNvSpPr/>
          <p:nvPr/>
        </p:nvSpPr>
        <p:spPr>
          <a:xfrm>
            <a:off x="10690483" y="2206791"/>
            <a:ext cx="1501517" cy="797974"/>
          </a:xfrm>
          <a:prstGeom prst="cloud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やった！！</a:t>
            </a:r>
            <a:endParaRPr lang="en-US" dirty="0"/>
          </a:p>
        </p:txBody>
      </p:sp>
      <p:graphicFrame>
        <p:nvGraphicFramePr>
          <p:cNvPr id="47" name="表 46">
            <a:extLst>
              <a:ext uri="{FF2B5EF4-FFF2-40B4-BE49-F238E27FC236}">
                <a16:creationId xmlns:a16="http://schemas.microsoft.com/office/drawing/2014/main" id="{7A750E5C-2696-4180-87EC-ABA5AEDFB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378056"/>
              </p:ext>
            </p:extLst>
          </p:nvPr>
        </p:nvGraphicFramePr>
        <p:xfrm>
          <a:off x="1387724" y="1726574"/>
          <a:ext cx="9223126" cy="134106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611563">
                  <a:extLst>
                    <a:ext uri="{9D8B030D-6E8A-4147-A177-3AD203B41FA5}">
                      <a16:colId xmlns:a16="http://schemas.microsoft.com/office/drawing/2014/main" val="1043475342"/>
                    </a:ext>
                  </a:extLst>
                </a:gridCol>
                <a:gridCol w="4611563">
                  <a:extLst>
                    <a:ext uri="{9D8B030D-6E8A-4147-A177-3AD203B41FA5}">
                      <a16:colId xmlns:a16="http://schemas.microsoft.com/office/drawing/2014/main" val="1746006681"/>
                    </a:ext>
                  </a:extLst>
                </a:gridCol>
              </a:tblGrid>
              <a:tr h="670509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600" dirty="0"/>
                        <a:t>ノコノコ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600" kern="1200" dirty="0"/>
                        <a:t>ヨッシー</a:t>
                      </a:r>
                      <a:endParaRPr 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746083"/>
                  </a:ext>
                </a:extLst>
              </a:tr>
              <a:tr h="6705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dirty="0"/>
                        <a:t>マリオが通り抜けるため、助ける</a:t>
                      </a:r>
                      <a:endParaRPr lang="en-US" altLang="ja-JP" sz="2000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dirty="0"/>
                        <a:t>ルイージが通り抜けるため、助ける</a:t>
                      </a:r>
                      <a:endParaRPr lang="en-US" sz="2000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66967"/>
                  </a:ext>
                </a:extLst>
              </a:tr>
            </a:tbl>
          </a:graphicData>
        </a:graphic>
      </p:graphicFrame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3D96C9EE-74D0-4CD0-8DFE-6AF4E4042071}"/>
              </a:ext>
            </a:extLst>
          </p:cNvPr>
          <p:cNvCxnSpPr/>
          <p:nvPr/>
        </p:nvCxnSpPr>
        <p:spPr>
          <a:xfrm flipH="1">
            <a:off x="4248150" y="2841783"/>
            <a:ext cx="854005" cy="87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67B04A99-0D2D-4E43-82B6-7BDA69FB252E}"/>
              </a:ext>
            </a:extLst>
          </p:cNvPr>
          <p:cNvSpPr/>
          <p:nvPr/>
        </p:nvSpPr>
        <p:spPr>
          <a:xfrm>
            <a:off x="2594623" y="3130669"/>
            <a:ext cx="931784" cy="4306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例</a:t>
            </a:r>
            <a:endParaRPr lang="en-US" sz="2800" b="1" dirty="0"/>
          </a:p>
        </p:txBody>
      </p:sp>
      <p:cxnSp>
        <p:nvCxnSpPr>
          <p:cNvPr id="1025" name="直線矢印コネクタ 1024">
            <a:extLst>
              <a:ext uri="{FF2B5EF4-FFF2-40B4-BE49-F238E27FC236}">
                <a16:creationId xmlns:a16="http://schemas.microsoft.com/office/drawing/2014/main" id="{077190A4-0B79-4410-B06C-A8611598F61B}"/>
              </a:ext>
            </a:extLst>
          </p:cNvPr>
          <p:cNvCxnSpPr/>
          <p:nvPr/>
        </p:nvCxnSpPr>
        <p:spPr>
          <a:xfrm>
            <a:off x="3265366" y="5492424"/>
            <a:ext cx="905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直線矢印コネクタ 1027">
            <a:extLst>
              <a:ext uri="{FF2B5EF4-FFF2-40B4-BE49-F238E27FC236}">
                <a16:creationId xmlns:a16="http://schemas.microsoft.com/office/drawing/2014/main" id="{3D820D62-F4F1-489C-B72E-605BFC918D0D}"/>
              </a:ext>
            </a:extLst>
          </p:cNvPr>
          <p:cNvCxnSpPr/>
          <p:nvPr/>
        </p:nvCxnSpPr>
        <p:spPr>
          <a:xfrm>
            <a:off x="8096250" y="5323342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楕円 1028">
            <a:extLst>
              <a:ext uri="{FF2B5EF4-FFF2-40B4-BE49-F238E27FC236}">
                <a16:creationId xmlns:a16="http://schemas.microsoft.com/office/drawing/2014/main" id="{253F9E02-8DDF-4D89-BEA2-2A78D8CA740D}"/>
              </a:ext>
            </a:extLst>
          </p:cNvPr>
          <p:cNvSpPr/>
          <p:nvPr/>
        </p:nvSpPr>
        <p:spPr>
          <a:xfrm>
            <a:off x="920109" y="3277660"/>
            <a:ext cx="467615" cy="5032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１</a:t>
            </a:r>
            <a:endParaRPr lang="en-US" sz="2400" b="1" dirty="0"/>
          </a:p>
        </p:txBody>
      </p:sp>
      <p:sp>
        <p:nvSpPr>
          <p:cNvPr id="71" name="楕円 70">
            <a:extLst>
              <a:ext uri="{FF2B5EF4-FFF2-40B4-BE49-F238E27FC236}">
                <a16:creationId xmlns:a16="http://schemas.microsoft.com/office/drawing/2014/main" id="{AF4210FF-3418-42E6-A908-0BF864FFAF09}"/>
              </a:ext>
            </a:extLst>
          </p:cNvPr>
          <p:cNvSpPr/>
          <p:nvPr/>
        </p:nvSpPr>
        <p:spPr>
          <a:xfrm>
            <a:off x="5219980" y="3313709"/>
            <a:ext cx="467615" cy="5032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２</a:t>
            </a:r>
            <a:endParaRPr lang="en-US" sz="2400" b="1" dirty="0"/>
          </a:p>
        </p:txBody>
      </p:sp>
      <p:sp>
        <p:nvSpPr>
          <p:cNvPr id="72" name="楕円 71">
            <a:extLst>
              <a:ext uri="{FF2B5EF4-FFF2-40B4-BE49-F238E27FC236}">
                <a16:creationId xmlns:a16="http://schemas.microsoft.com/office/drawing/2014/main" id="{536B3CA6-190D-401C-AD24-271A0B3010A7}"/>
              </a:ext>
            </a:extLst>
          </p:cNvPr>
          <p:cNvSpPr/>
          <p:nvPr/>
        </p:nvSpPr>
        <p:spPr>
          <a:xfrm>
            <a:off x="9751726" y="3172928"/>
            <a:ext cx="467615" cy="5032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３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2568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42907-1CE3-4E37-9D6A-F11B5237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マリオとルイージの役割</a:t>
            </a:r>
            <a:br>
              <a:rPr lang="en-US" altLang="ja-JP" dirty="0"/>
            </a:br>
            <a:r>
              <a:rPr lang="ja-JP" altLang="en-US" dirty="0"/>
              <a:t>→仲間の助けを借りて出口へ向かう！</a:t>
            </a:r>
            <a:endParaRPr lang="en-US" dirty="0"/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F52D92A8-7FF4-48EC-8C2B-C9D7DF9719A5}"/>
              </a:ext>
            </a:extLst>
          </p:cNvPr>
          <p:cNvGraphicFramePr>
            <a:graphicFrameLocks noGrp="1"/>
          </p:cNvGraphicFramePr>
          <p:nvPr/>
        </p:nvGraphicFramePr>
        <p:xfrm>
          <a:off x="63014" y="3985178"/>
          <a:ext cx="2006955" cy="2072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985">
                  <a:extLst>
                    <a:ext uri="{9D8B030D-6E8A-4147-A177-3AD203B41FA5}">
                      <a16:colId xmlns:a16="http://schemas.microsoft.com/office/drawing/2014/main" val="3623940211"/>
                    </a:ext>
                  </a:extLst>
                </a:gridCol>
                <a:gridCol w="668985">
                  <a:extLst>
                    <a:ext uri="{9D8B030D-6E8A-4147-A177-3AD203B41FA5}">
                      <a16:colId xmlns:a16="http://schemas.microsoft.com/office/drawing/2014/main" val="2504113493"/>
                    </a:ext>
                  </a:extLst>
                </a:gridCol>
                <a:gridCol w="668985">
                  <a:extLst>
                    <a:ext uri="{9D8B030D-6E8A-4147-A177-3AD203B41FA5}">
                      <a16:colId xmlns:a16="http://schemas.microsoft.com/office/drawing/2014/main" val="3928801080"/>
                    </a:ext>
                  </a:extLst>
                </a:gridCol>
              </a:tblGrid>
              <a:tr h="1036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092199"/>
                  </a:ext>
                </a:extLst>
              </a:tr>
              <a:tr h="1036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1181"/>
                  </a:ext>
                </a:extLst>
              </a:tr>
            </a:tbl>
          </a:graphicData>
        </a:graphic>
      </p:graphicFrame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605C23D-692A-4291-A0C5-283F4CA29BBC}"/>
              </a:ext>
            </a:extLst>
          </p:cNvPr>
          <p:cNvSpPr/>
          <p:nvPr/>
        </p:nvSpPr>
        <p:spPr>
          <a:xfrm>
            <a:off x="746066" y="3970500"/>
            <a:ext cx="641658" cy="10396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乗算記号 15">
            <a:extLst>
              <a:ext uri="{FF2B5EF4-FFF2-40B4-BE49-F238E27FC236}">
                <a16:creationId xmlns:a16="http://schemas.microsoft.com/office/drawing/2014/main" id="{B1238443-A1B9-453B-B60F-855E5C6312E8}"/>
              </a:ext>
            </a:extLst>
          </p:cNvPr>
          <p:cNvSpPr/>
          <p:nvPr/>
        </p:nvSpPr>
        <p:spPr>
          <a:xfrm>
            <a:off x="1310752" y="3869966"/>
            <a:ext cx="1420743" cy="1378148"/>
          </a:xfrm>
          <a:prstGeom prst="mathMultiply">
            <a:avLst>
              <a:gd name="adj1" fmla="val 12882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7694D9B8-F574-46A8-B204-ACBEDEC9E176}"/>
              </a:ext>
            </a:extLst>
          </p:cNvPr>
          <p:cNvSpPr/>
          <p:nvPr/>
        </p:nvSpPr>
        <p:spPr>
          <a:xfrm>
            <a:off x="920109" y="4286188"/>
            <a:ext cx="726948" cy="6348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" descr="Image result for red button">
            <a:extLst>
              <a:ext uri="{FF2B5EF4-FFF2-40B4-BE49-F238E27FC236}">
                <a16:creationId xmlns:a16="http://schemas.microsoft.com/office/drawing/2014/main" id="{70A1CF98-D27E-4D66-BF6D-52EAEF1C0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865" y="4090226"/>
            <a:ext cx="914623" cy="10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7" name="表 36">
            <a:extLst>
              <a:ext uri="{FF2B5EF4-FFF2-40B4-BE49-F238E27FC236}">
                <a16:creationId xmlns:a16="http://schemas.microsoft.com/office/drawing/2014/main" id="{FAACB576-EDF6-453A-B99D-659858FC143F}"/>
              </a:ext>
            </a:extLst>
          </p:cNvPr>
          <p:cNvGraphicFramePr>
            <a:graphicFrameLocks noGrp="1"/>
          </p:cNvGraphicFramePr>
          <p:nvPr/>
        </p:nvGraphicFramePr>
        <p:xfrm>
          <a:off x="4540829" y="3985178"/>
          <a:ext cx="1755196" cy="2095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39">
                  <a:extLst>
                    <a:ext uri="{9D8B030D-6E8A-4147-A177-3AD203B41FA5}">
                      <a16:colId xmlns:a16="http://schemas.microsoft.com/office/drawing/2014/main" val="3623940211"/>
                    </a:ext>
                  </a:extLst>
                </a:gridCol>
                <a:gridCol w="581972">
                  <a:extLst>
                    <a:ext uri="{9D8B030D-6E8A-4147-A177-3AD203B41FA5}">
                      <a16:colId xmlns:a16="http://schemas.microsoft.com/office/drawing/2014/main" val="2504113493"/>
                    </a:ext>
                  </a:extLst>
                </a:gridCol>
                <a:gridCol w="589585">
                  <a:extLst>
                    <a:ext uri="{9D8B030D-6E8A-4147-A177-3AD203B41FA5}">
                      <a16:colId xmlns:a16="http://schemas.microsoft.com/office/drawing/2014/main" val="3928801080"/>
                    </a:ext>
                  </a:extLst>
                </a:gridCol>
              </a:tblGrid>
              <a:tr h="10477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092199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1181"/>
                  </a:ext>
                </a:extLst>
              </a:tr>
            </a:tbl>
          </a:graphicData>
        </a:graphic>
      </p:graphicFrame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D2352DA-4918-453F-88A1-26C38B2B8893}"/>
              </a:ext>
            </a:extLst>
          </p:cNvPr>
          <p:cNvSpPr/>
          <p:nvPr/>
        </p:nvSpPr>
        <p:spPr>
          <a:xfrm>
            <a:off x="5102155" y="4657012"/>
            <a:ext cx="624552" cy="10396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0" name="表 39">
            <a:extLst>
              <a:ext uri="{FF2B5EF4-FFF2-40B4-BE49-F238E27FC236}">
                <a16:creationId xmlns:a16="http://schemas.microsoft.com/office/drawing/2014/main" id="{E8722690-8A9F-41AC-ADFA-FC0A6FA16180}"/>
              </a:ext>
            </a:extLst>
          </p:cNvPr>
          <p:cNvGraphicFramePr>
            <a:graphicFrameLocks noGrp="1"/>
          </p:cNvGraphicFramePr>
          <p:nvPr/>
        </p:nvGraphicFramePr>
        <p:xfrm>
          <a:off x="8949000" y="4040592"/>
          <a:ext cx="1880925" cy="2072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975">
                  <a:extLst>
                    <a:ext uri="{9D8B030D-6E8A-4147-A177-3AD203B41FA5}">
                      <a16:colId xmlns:a16="http://schemas.microsoft.com/office/drawing/2014/main" val="3623940211"/>
                    </a:ext>
                  </a:extLst>
                </a:gridCol>
                <a:gridCol w="626975">
                  <a:extLst>
                    <a:ext uri="{9D8B030D-6E8A-4147-A177-3AD203B41FA5}">
                      <a16:colId xmlns:a16="http://schemas.microsoft.com/office/drawing/2014/main" val="2504113493"/>
                    </a:ext>
                  </a:extLst>
                </a:gridCol>
                <a:gridCol w="626975">
                  <a:extLst>
                    <a:ext uri="{9D8B030D-6E8A-4147-A177-3AD203B41FA5}">
                      <a16:colId xmlns:a16="http://schemas.microsoft.com/office/drawing/2014/main" val="3928801080"/>
                    </a:ext>
                  </a:extLst>
                </a:gridCol>
              </a:tblGrid>
              <a:tr h="1036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092199"/>
                  </a:ext>
                </a:extLst>
              </a:tr>
              <a:tr h="1036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1181"/>
                  </a:ext>
                </a:extLst>
              </a:tr>
            </a:tbl>
          </a:graphicData>
        </a:graphic>
      </p:graphicFrame>
      <p:pic>
        <p:nvPicPr>
          <p:cNvPr id="1026" name="Picture 2" descr="Image result for red button">
            <a:extLst>
              <a:ext uri="{FF2B5EF4-FFF2-40B4-BE49-F238E27FC236}">
                <a16:creationId xmlns:a16="http://schemas.microsoft.com/office/drawing/2014/main" id="{1D056B4C-49FF-4D05-8B03-AEE14898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864" y="5133075"/>
            <a:ext cx="914623" cy="10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0C95CA6-ED3C-43DF-AA36-7FB3B207814D}"/>
              </a:ext>
            </a:extLst>
          </p:cNvPr>
          <p:cNvSpPr/>
          <p:nvPr/>
        </p:nvSpPr>
        <p:spPr>
          <a:xfrm>
            <a:off x="9590155" y="5084925"/>
            <a:ext cx="630626" cy="10265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0326DBB1-C080-4D74-97DF-F6D1374705B1}"/>
              </a:ext>
            </a:extLst>
          </p:cNvPr>
          <p:cNvSpPr/>
          <p:nvPr/>
        </p:nvSpPr>
        <p:spPr>
          <a:xfrm>
            <a:off x="9521426" y="4305642"/>
            <a:ext cx="726948" cy="5142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矢印: 下 34">
            <a:extLst>
              <a:ext uri="{FF2B5EF4-FFF2-40B4-BE49-F238E27FC236}">
                <a16:creationId xmlns:a16="http://schemas.microsoft.com/office/drawing/2014/main" id="{3671BED2-F0CC-4A9F-B53B-3022F9AF5D9A}"/>
              </a:ext>
            </a:extLst>
          </p:cNvPr>
          <p:cNvSpPr/>
          <p:nvPr/>
        </p:nvSpPr>
        <p:spPr>
          <a:xfrm>
            <a:off x="7439025" y="5323342"/>
            <a:ext cx="437512" cy="60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矢印: 下 44">
            <a:extLst>
              <a:ext uri="{FF2B5EF4-FFF2-40B4-BE49-F238E27FC236}">
                <a16:creationId xmlns:a16="http://schemas.microsoft.com/office/drawing/2014/main" id="{4D0B3B54-351F-4129-910D-4245064F1B38}"/>
              </a:ext>
            </a:extLst>
          </p:cNvPr>
          <p:cNvSpPr/>
          <p:nvPr/>
        </p:nvSpPr>
        <p:spPr>
          <a:xfrm rot="10800000">
            <a:off x="7439025" y="4319047"/>
            <a:ext cx="437512" cy="60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円: 塗りつぶしなし 32">
            <a:extLst>
              <a:ext uri="{FF2B5EF4-FFF2-40B4-BE49-F238E27FC236}">
                <a16:creationId xmlns:a16="http://schemas.microsoft.com/office/drawing/2014/main" id="{DFC3B397-3980-4A77-ADCC-44A6913FD84A}"/>
              </a:ext>
            </a:extLst>
          </p:cNvPr>
          <p:cNvSpPr/>
          <p:nvPr/>
        </p:nvSpPr>
        <p:spPr>
          <a:xfrm>
            <a:off x="9548379" y="3625655"/>
            <a:ext cx="1749239" cy="1866769"/>
          </a:xfrm>
          <a:prstGeom prst="donut">
            <a:avLst>
              <a:gd name="adj" fmla="val 8846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矢印: 下 45">
            <a:extLst>
              <a:ext uri="{FF2B5EF4-FFF2-40B4-BE49-F238E27FC236}">
                <a16:creationId xmlns:a16="http://schemas.microsoft.com/office/drawing/2014/main" id="{40E3097A-CF37-427E-A3CB-EFE3810C3E92}"/>
              </a:ext>
            </a:extLst>
          </p:cNvPr>
          <p:cNvSpPr/>
          <p:nvPr/>
        </p:nvSpPr>
        <p:spPr>
          <a:xfrm>
            <a:off x="5201013" y="4587976"/>
            <a:ext cx="437512" cy="60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思考の吹き出し: 雲形 43">
            <a:extLst>
              <a:ext uri="{FF2B5EF4-FFF2-40B4-BE49-F238E27FC236}">
                <a16:creationId xmlns:a16="http://schemas.microsoft.com/office/drawing/2014/main" id="{0550509E-6D5C-4C19-85D7-710C906709D2}"/>
              </a:ext>
            </a:extLst>
          </p:cNvPr>
          <p:cNvSpPr/>
          <p:nvPr/>
        </p:nvSpPr>
        <p:spPr>
          <a:xfrm>
            <a:off x="10172516" y="3142266"/>
            <a:ext cx="1501517" cy="797974"/>
          </a:xfrm>
          <a:prstGeom prst="cloud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やった！！</a:t>
            </a:r>
            <a:endParaRPr lang="en-US" dirty="0"/>
          </a:p>
        </p:txBody>
      </p:sp>
      <p:graphicFrame>
        <p:nvGraphicFramePr>
          <p:cNvPr id="47" name="表 46">
            <a:extLst>
              <a:ext uri="{FF2B5EF4-FFF2-40B4-BE49-F238E27FC236}">
                <a16:creationId xmlns:a16="http://schemas.microsoft.com/office/drawing/2014/main" id="{7A750E5C-2696-4180-87EC-ABA5AEDFB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198610"/>
              </p:ext>
            </p:extLst>
          </p:nvPr>
        </p:nvGraphicFramePr>
        <p:xfrm>
          <a:off x="1387724" y="1695450"/>
          <a:ext cx="9223126" cy="137219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611563">
                  <a:extLst>
                    <a:ext uri="{9D8B030D-6E8A-4147-A177-3AD203B41FA5}">
                      <a16:colId xmlns:a16="http://schemas.microsoft.com/office/drawing/2014/main" val="1043475342"/>
                    </a:ext>
                  </a:extLst>
                </a:gridCol>
                <a:gridCol w="4611563">
                  <a:extLst>
                    <a:ext uri="{9D8B030D-6E8A-4147-A177-3AD203B41FA5}">
                      <a16:colId xmlns:a16="http://schemas.microsoft.com/office/drawing/2014/main" val="1746006681"/>
                    </a:ext>
                  </a:extLst>
                </a:gridCol>
              </a:tblGrid>
              <a:tr h="68607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600" dirty="0"/>
                        <a:t>マリオ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ルイージ</a:t>
                      </a:r>
                      <a:endParaRPr 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746083"/>
                  </a:ext>
                </a:extLst>
              </a:tr>
              <a:tr h="686123">
                <a:tc>
                  <a:txBody>
                    <a:bodyPr/>
                    <a:lstStyle/>
                    <a:p>
                      <a:r>
                        <a:rPr lang="ja-JP" altLang="en-US" dirty="0"/>
                        <a:t>ノコノコの助けを借りて、出口へ向かう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/>
                        <a:t>ヨッシーの助けを借りて、出口へ向かう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66967"/>
                  </a:ext>
                </a:extLst>
              </a:tr>
            </a:tbl>
          </a:graphicData>
        </a:graphic>
      </p:graphicFrame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3D96C9EE-74D0-4CD0-8DFE-6AF4E4042071}"/>
              </a:ext>
            </a:extLst>
          </p:cNvPr>
          <p:cNvCxnSpPr>
            <a:cxnSpLocks/>
          </p:cNvCxnSpPr>
          <p:nvPr/>
        </p:nvCxnSpPr>
        <p:spPr>
          <a:xfrm flipH="1">
            <a:off x="6187440" y="2872822"/>
            <a:ext cx="1341121" cy="55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67B04A99-0D2D-4E43-82B6-7BDA69FB252E}"/>
              </a:ext>
            </a:extLst>
          </p:cNvPr>
          <p:cNvSpPr/>
          <p:nvPr/>
        </p:nvSpPr>
        <p:spPr>
          <a:xfrm>
            <a:off x="2594623" y="3130669"/>
            <a:ext cx="931784" cy="4306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例</a:t>
            </a:r>
            <a:endParaRPr lang="en-US" sz="2800" b="1" dirty="0"/>
          </a:p>
        </p:txBody>
      </p:sp>
      <p:cxnSp>
        <p:nvCxnSpPr>
          <p:cNvPr id="1028" name="直線矢印コネクタ 1027">
            <a:extLst>
              <a:ext uri="{FF2B5EF4-FFF2-40B4-BE49-F238E27FC236}">
                <a16:creationId xmlns:a16="http://schemas.microsoft.com/office/drawing/2014/main" id="{3D820D62-F4F1-489C-B72E-605BFC918D0D}"/>
              </a:ext>
            </a:extLst>
          </p:cNvPr>
          <p:cNvCxnSpPr/>
          <p:nvPr/>
        </p:nvCxnSpPr>
        <p:spPr>
          <a:xfrm>
            <a:off x="8096250" y="5323342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楕円 1028">
            <a:extLst>
              <a:ext uri="{FF2B5EF4-FFF2-40B4-BE49-F238E27FC236}">
                <a16:creationId xmlns:a16="http://schemas.microsoft.com/office/drawing/2014/main" id="{253F9E02-8DDF-4D89-BEA2-2A78D8CA740D}"/>
              </a:ext>
            </a:extLst>
          </p:cNvPr>
          <p:cNvSpPr/>
          <p:nvPr/>
        </p:nvSpPr>
        <p:spPr>
          <a:xfrm>
            <a:off x="920109" y="3277660"/>
            <a:ext cx="467615" cy="5032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１</a:t>
            </a:r>
            <a:endParaRPr lang="en-US" sz="2400" b="1" dirty="0"/>
          </a:p>
        </p:txBody>
      </p:sp>
      <p:sp>
        <p:nvSpPr>
          <p:cNvPr id="71" name="楕円 70">
            <a:extLst>
              <a:ext uri="{FF2B5EF4-FFF2-40B4-BE49-F238E27FC236}">
                <a16:creationId xmlns:a16="http://schemas.microsoft.com/office/drawing/2014/main" id="{AF4210FF-3418-42E6-A908-0BF864FFAF09}"/>
              </a:ext>
            </a:extLst>
          </p:cNvPr>
          <p:cNvSpPr/>
          <p:nvPr/>
        </p:nvSpPr>
        <p:spPr>
          <a:xfrm>
            <a:off x="5219980" y="3313709"/>
            <a:ext cx="467615" cy="5032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２</a:t>
            </a:r>
            <a:endParaRPr lang="en-US" sz="2400" b="1" dirty="0"/>
          </a:p>
        </p:txBody>
      </p:sp>
      <p:sp>
        <p:nvSpPr>
          <p:cNvPr id="72" name="楕円 71">
            <a:extLst>
              <a:ext uri="{FF2B5EF4-FFF2-40B4-BE49-F238E27FC236}">
                <a16:creationId xmlns:a16="http://schemas.microsoft.com/office/drawing/2014/main" id="{536B3CA6-190D-401C-AD24-271A0B3010A7}"/>
              </a:ext>
            </a:extLst>
          </p:cNvPr>
          <p:cNvSpPr/>
          <p:nvPr/>
        </p:nvSpPr>
        <p:spPr>
          <a:xfrm>
            <a:off x="9751726" y="3172928"/>
            <a:ext cx="467615" cy="5032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３</a:t>
            </a:r>
            <a:endParaRPr lang="en-US" sz="2400" b="1" dirty="0"/>
          </a:p>
        </p:txBody>
      </p:sp>
      <p:pic>
        <p:nvPicPr>
          <p:cNvPr id="39" name="コンテンツ プレースホルダー 4" descr="おもちゃ が含まれている画像&#10;&#10;自動的に生成された説明">
            <a:extLst>
              <a:ext uri="{FF2B5EF4-FFF2-40B4-BE49-F238E27FC236}">
                <a16:creationId xmlns:a16="http://schemas.microsoft.com/office/drawing/2014/main" id="{C6962494-C3FE-4445-8EC2-A956422D6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63" y="4049404"/>
            <a:ext cx="550824" cy="948919"/>
          </a:xfrm>
          <a:prstGeom prst="rect">
            <a:avLst/>
          </a:prstGeom>
        </p:spPr>
      </p:pic>
      <p:pic>
        <p:nvPicPr>
          <p:cNvPr id="4" name="図 3" descr="おもちゃ が含まれている画像&#10;&#10;自動的に生成された説明">
            <a:extLst>
              <a:ext uri="{FF2B5EF4-FFF2-40B4-BE49-F238E27FC236}">
                <a16:creationId xmlns:a16="http://schemas.microsoft.com/office/drawing/2014/main" id="{A1AC2F2E-FACC-4DFB-8DB5-7F2D10E6D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724" y="4191378"/>
            <a:ext cx="598117" cy="793195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C4B10AFC-5628-4E13-8DB1-FC4A69A7A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302" y="5715350"/>
            <a:ext cx="581950" cy="828765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33D91326-FBE0-4131-80BD-B2BBB3072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20" y="5162550"/>
            <a:ext cx="572182" cy="814853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D2C6D753-6B37-4ECD-943B-07322C11A3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0507" y="5649194"/>
            <a:ext cx="674859" cy="961079"/>
          </a:xfrm>
          <a:prstGeom prst="rect">
            <a:avLst/>
          </a:prstGeom>
        </p:spPr>
      </p:pic>
      <p:sp>
        <p:nvSpPr>
          <p:cNvPr id="49" name="思考の吹き出し: 雲形 48">
            <a:extLst>
              <a:ext uri="{FF2B5EF4-FFF2-40B4-BE49-F238E27FC236}">
                <a16:creationId xmlns:a16="http://schemas.microsoft.com/office/drawing/2014/main" id="{47D5E159-54E2-46DE-AAA1-42F6FDED5EEE}"/>
              </a:ext>
            </a:extLst>
          </p:cNvPr>
          <p:cNvSpPr/>
          <p:nvPr/>
        </p:nvSpPr>
        <p:spPr>
          <a:xfrm rot="21405986">
            <a:off x="-53532" y="1501485"/>
            <a:ext cx="1410627" cy="2037509"/>
          </a:xfrm>
          <a:prstGeom prst="cloudCallout">
            <a:avLst>
              <a:gd name="adj1" fmla="val -20565"/>
              <a:gd name="adj2" fmla="val 6967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赤い</a:t>
            </a:r>
            <a:endParaRPr lang="en-US" altLang="ja-JP" sz="1400" dirty="0"/>
          </a:p>
          <a:p>
            <a:pPr algn="ctr"/>
            <a:r>
              <a:rPr lang="ja-JP" altLang="en-US" sz="1400" dirty="0"/>
              <a:t>ブロックが邪魔</a:t>
            </a:r>
            <a:endParaRPr lang="en-US" sz="1400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7BE6E702-437C-4F3A-A0BA-B4FDE22B1631}"/>
              </a:ext>
            </a:extLst>
          </p:cNvPr>
          <p:cNvCxnSpPr>
            <a:cxnSpLocks/>
          </p:cNvCxnSpPr>
          <p:nvPr/>
        </p:nvCxnSpPr>
        <p:spPr>
          <a:xfrm>
            <a:off x="819662" y="3746239"/>
            <a:ext cx="635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017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</TotalTime>
  <Words>575</Words>
  <Application>Microsoft Office PowerPoint</Application>
  <PresentationFormat>ワイド画面</PresentationFormat>
  <Paragraphs>99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クッパのダンジョン脱出ゲーム</vt:lpstr>
      <vt:lpstr>世界観</vt:lpstr>
      <vt:lpstr>コンセプト</vt:lpstr>
      <vt:lpstr>ルール</vt:lpstr>
      <vt:lpstr>ゲームの流れ</vt:lpstr>
      <vt:lpstr>    ・前提 ・カメラはサイドビューです。 出口はいつも同じところにあります。 ブロックの設計はランダム。 テストをして、時間が早く物足りない感じるのであればステージを増やし勝をつける。  ・プレイヤーは自動の操作を見ることができるので、プレイヤー達は操作を理解する。 </vt:lpstr>
      <vt:lpstr>役割</vt:lpstr>
      <vt:lpstr>ノコノコとヨッシーの役割 →ボタンを押してブロックを動かす</vt:lpstr>
      <vt:lpstr>マリオとルイージの役割 →仲間の助けを借りて出口へ向かう！</vt:lpstr>
      <vt:lpstr>ブロックの動き　基本</vt:lpstr>
      <vt:lpstr>ブロックの動き　その他　</vt:lpstr>
      <vt:lpstr>死ぬ瞬間</vt:lpstr>
      <vt:lpstr>未決定　（テストは必要）</vt:lpstr>
      <vt:lpstr>プレーヤーの気持ち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クッパのダンジョン脱出ゲーム</dc:title>
  <dc:creator>Vagnur Thomsen</dc:creator>
  <cp:lastModifiedBy>Vagnur Thomsen</cp:lastModifiedBy>
  <cp:revision>6</cp:revision>
  <dcterms:created xsi:type="dcterms:W3CDTF">2019-06-23T05:31:55Z</dcterms:created>
  <dcterms:modified xsi:type="dcterms:W3CDTF">2019-07-19T06:25:30Z</dcterms:modified>
</cp:coreProperties>
</file>